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6" r:id="rId2"/>
    <p:sldId id="260" r:id="rId3"/>
    <p:sldId id="258" r:id="rId4"/>
    <p:sldId id="266" r:id="rId5"/>
    <p:sldId id="259" r:id="rId6"/>
    <p:sldId id="263" r:id="rId7"/>
    <p:sldId id="264" r:id="rId8"/>
    <p:sldId id="265"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514859-10B1-83EA-B842-E5239CBBBCC8}" name="来宾用户" initials="来宾" userId="S::urn:spo:anon#07832fa444143697b096ca579cebefa8d15f631f53d16e435670cbb8ee2d032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F334F-E495-98A3-8B48-1889D494CE04}" v="1" dt="2024-10-31T21:36:15.286"/>
    <p1510:client id="{1878C25D-F6D1-7CDE-E98B-7A7D1DF0BAD4}" v="39" dt="2024-10-31T19:32:29.047"/>
    <p1510:client id="{201852D1-14E4-9331-1D36-E11C05412E6C}" v="4" dt="2024-10-31T04:50:08.555"/>
    <p1510:client id="{3CBD27A5-E883-8B40-80CD-1027EDE38902}" v="1" dt="2024-10-31T23:20:23.496"/>
    <p1510:client id="{63EEBA2C-6678-FB43-B0B7-469076A68D61}" v="422" dt="2024-10-31T20:58:48.313"/>
    <p1510:client id="{8B27AF26-38D3-4B6C-F887-8CB3A1FA3036}" v="22" dt="2024-10-31T19:30:42.120"/>
    <p1510:client id="{E27A3F64-B1A6-84B6-0D42-BD2B7D323BA8}" v="1" dt="2024-10-31T21:33:18.133"/>
    <p1510:client id="{F41104F1-5B4C-1C7D-35D7-311E254C47E2}" v="10" dt="2024-10-31T21:57:33.917"/>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07832fa444143697b096ca579cebefa8d15f631f53d16e435670cbb8ee2d032f::" providerId="AD" clId="Web-{F41104F1-5B4C-1C7D-35D7-311E254C47E2}"/>
    <pc:docChg chg="modSld">
      <pc:chgData name="Guest User" userId="S::urn:spo:anon#07832fa444143697b096ca579cebefa8d15f631f53d16e435670cbb8ee2d032f::" providerId="AD" clId="Web-{F41104F1-5B4C-1C7D-35D7-311E254C47E2}" dt="2024-10-31T21:57:33.917" v="6" actId="1076"/>
      <pc:docMkLst>
        <pc:docMk/>
      </pc:docMkLst>
      <pc:sldChg chg="addSp delSp modSp mod setBg">
        <pc:chgData name="Guest User" userId="S::urn:spo:anon#07832fa444143697b096ca579cebefa8d15f631f53d16e435670cbb8ee2d032f::" providerId="AD" clId="Web-{F41104F1-5B4C-1C7D-35D7-311E254C47E2}" dt="2024-10-31T21:57:33.917" v="6" actId="1076"/>
        <pc:sldMkLst>
          <pc:docMk/>
          <pc:sldMk cId="2003776595" sldId="262"/>
        </pc:sldMkLst>
        <pc:spChg chg="mod">
          <ac:chgData name="Guest User" userId="S::urn:spo:anon#07832fa444143697b096ca579cebefa8d15f631f53d16e435670cbb8ee2d032f::" providerId="AD" clId="Web-{F41104F1-5B4C-1C7D-35D7-311E254C47E2}" dt="2024-10-31T21:57:33.917" v="6" actId="1076"/>
          <ac:spMkLst>
            <pc:docMk/>
            <pc:sldMk cId="2003776595" sldId="262"/>
            <ac:spMk id="2" creationId="{8AD91850-5C65-D463-268D-A8D900779564}"/>
          </ac:spMkLst>
        </pc:spChg>
        <pc:spChg chg="add del mod">
          <ac:chgData name="Guest User" userId="S::urn:spo:anon#07832fa444143697b096ca579cebefa8d15f631f53d16e435670cbb8ee2d032f::" providerId="AD" clId="Web-{F41104F1-5B4C-1C7D-35D7-311E254C47E2}" dt="2024-10-31T21:57:08.353" v="5"/>
          <ac:spMkLst>
            <pc:docMk/>
            <pc:sldMk cId="2003776595" sldId="262"/>
            <ac:spMk id="3" creationId="{DFF1AD1B-D344-1634-4500-64414DA15E70}"/>
          </ac:spMkLst>
        </pc:spChg>
        <pc:spChg chg="mod">
          <ac:chgData name="Guest User" userId="S::urn:spo:anon#07832fa444143697b096ca579cebefa8d15f631f53d16e435670cbb8ee2d032f::" providerId="AD" clId="Web-{F41104F1-5B4C-1C7D-35D7-311E254C47E2}" dt="2024-10-31T21:56:09.552" v="2"/>
          <ac:spMkLst>
            <pc:docMk/>
            <pc:sldMk cId="2003776595" sldId="262"/>
            <ac:spMk id="7" creationId="{4E3CE3C5-77A4-2D65-B81E-619F872EC243}"/>
          </ac:spMkLst>
        </pc:spChg>
        <pc:spChg chg="add del">
          <ac:chgData name="Guest User" userId="S::urn:spo:anon#07832fa444143697b096ca579cebefa8d15f631f53d16e435670cbb8ee2d032f::" providerId="AD" clId="Web-{F41104F1-5B4C-1C7D-35D7-311E254C47E2}" dt="2024-10-31T21:56:09.552" v="2"/>
          <ac:spMkLst>
            <pc:docMk/>
            <pc:sldMk cId="2003776595" sldId="262"/>
            <ac:spMk id="12" creationId="{E35A04CF-97D4-4FF7-B359-C546B1F62E54}"/>
          </ac:spMkLst>
        </pc:spChg>
        <pc:spChg chg="add del">
          <ac:chgData name="Guest User" userId="S::urn:spo:anon#07832fa444143697b096ca579cebefa8d15f631f53d16e435670cbb8ee2d032f::" providerId="AD" clId="Web-{F41104F1-5B4C-1C7D-35D7-311E254C47E2}" dt="2024-10-31T21:56:09.552" v="2"/>
          <ac:spMkLst>
            <pc:docMk/>
            <pc:sldMk cId="2003776595" sldId="262"/>
            <ac:spMk id="14" creationId="{1DE7243B-5109-444B-8FAF-7437C66BC0E9}"/>
          </ac:spMkLst>
        </pc:spChg>
        <pc:spChg chg="add del">
          <ac:chgData name="Guest User" userId="S::urn:spo:anon#07832fa444143697b096ca579cebefa8d15f631f53d16e435670cbb8ee2d032f::" providerId="AD" clId="Web-{F41104F1-5B4C-1C7D-35D7-311E254C47E2}" dt="2024-10-31T21:56:09.552" v="2"/>
          <ac:spMkLst>
            <pc:docMk/>
            <pc:sldMk cId="2003776595" sldId="262"/>
            <ac:spMk id="16" creationId="{4C5D6221-DA7B-4611-AA26-7D8E349FDE96}"/>
          </ac:spMkLst>
        </pc:spChg>
        <pc:graphicFrameChg chg="add del">
          <ac:chgData name="Guest User" userId="S::urn:spo:anon#07832fa444143697b096ca579cebefa8d15f631f53d16e435670cbb8ee2d032f::" providerId="AD" clId="Web-{F41104F1-5B4C-1C7D-35D7-311E254C47E2}" dt="2024-10-31T21:57:08.353" v="5"/>
          <ac:graphicFrameMkLst>
            <pc:docMk/>
            <pc:sldMk cId="2003776595" sldId="262"/>
            <ac:graphicFrameMk id="9" creationId="{AC11F9D3-75B6-166E-C58E-9B0FF2988C1C}"/>
          </ac:graphicFrameMkLst>
        </pc:graphicFrameChg>
      </pc:sldChg>
    </pc:docChg>
  </pc:docChgLst>
  <pc:docChgLst>
    <pc:chgData name="Ziyi He" userId="S::ziyieve.he@mail.utoronto.ca::c62f1333-749a-49ef-becf-cc3889da32c7" providerId="AD" clId="Web-{201852D1-14E4-9331-1D36-E11C05412E6C}"/>
    <pc:docChg chg="modSld">
      <pc:chgData name="Ziyi He" userId="S::ziyieve.he@mail.utoronto.ca::c62f1333-749a-49ef-becf-cc3889da32c7" providerId="AD" clId="Web-{201852D1-14E4-9331-1D36-E11C05412E6C}" dt="2024-10-31T04:50:47.539" v="145" actId="1076"/>
      <pc:docMkLst>
        <pc:docMk/>
      </pc:docMkLst>
      <pc:sldChg chg="modSp">
        <pc:chgData name="Ziyi He" userId="S::ziyieve.he@mail.utoronto.ca::c62f1333-749a-49ef-becf-cc3889da32c7" providerId="AD" clId="Web-{201852D1-14E4-9331-1D36-E11C05412E6C}" dt="2024-10-31T04:16:26.778" v="0" actId="14100"/>
        <pc:sldMkLst>
          <pc:docMk/>
          <pc:sldMk cId="1907213478" sldId="256"/>
        </pc:sldMkLst>
        <pc:spChg chg="mod">
          <ac:chgData name="Ziyi He" userId="S::ziyieve.he@mail.utoronto.ca::c62f1333-749a-49ef-becf-cc3889da32c7" providerId="AD" clId="Web-{201852D1-14E4-9331-1D36-E11C05412E6C}" dt="2024-10-31T04:16:26.778" v="0" actId="14100"/>
          <ac:spMkLst>
            <pc:docMk/>
            <pc:sldMk cId="1907213478" sldId="256"/>
            <ac:spMk id="2" creationId="{68DA22CD-4B78-9A33-4558-288247203EBA}"/>
          </ac:spMkLst>
        </pc:spChg>
      </pc:sldChg>
      <pc:sldChg chg="modSp">
        <pc:chgData name="Ziyi He" userId="S::ziyieve.he@mail.utoronto.ca::c62f1333-749a-49ef-becf-cc3889da32c7" providerId="AD" clId="Web-{201852D1-14E4-9331-1D36-E11C05412E6C}" dt="2024-10-31T04:49:09.462" v="136" actId="1076"/>
        <pc:sldMkLst>
          <pc:docMk/>
          <pc:sldMk cId="1822375346" sldId="258"/>
        </pc:sldMkLst>
        <pc:graphicFrameChg chg="mod modGraphic">
          <ac:chgData name="Ziyi He" userId="S::ziyieve.he@mail.utoronto.ca::c62f1333-749a-49ef-becf-cc3889da32c7" providerId="AD" clId="Web-{201852D1-14E4-9331-1D36-E11C05412E6C}" dt="2024-10-31T04:49:09.462" v="136" actId="1076"/>
          <ac:graphicFrameMkLst>
            <pc:docMk/>
            <pc:sldMk cId="1822375346" sldId="258"/>
            <ac:graphicFrameMk id="5" creationId="{231868B5-0399-8C4C-DA87-EC39EFCB1F72}"/>
          </ac:graphicFrameMkLst>
        </pc:graphicFrameChg>
      </pc:sldChg>
      <pc:sldChg chg="addSp modSp">
        <pc:chgData name="Ziyi He" userId="S::ziyieve.he@mail.utoronto.ca::c62f1333-749a-49ef-becf-cc3889da32c7" providerId="AD" clId="Web-{201852D1-14E4-9331-1D36-E11C05412E6C}" dt="2024-10-31T04:50:15.523" v="139"/>
        <pc:sldMkLst>
          <pc:docMk/>
          <pc:sldMk cId="1140714342" sldId="259"/>
        </pc:sldMkLst>
        <pc:spChg chg="mod">
          <ac:chgData name="Ziyi He" userId="S::ziyieve.he@mail.utoronto.ca::c62f1333-749a-49ef-becf-cc3889da32c7" providerId="AD" clId="Web-{201852D1-14E4-9331-1D36-E11C05412E6C}" dt="2024-10-31T04:50:15.523" v="139"/>
          <ac:spMkLst>
            <pc:docMk/>
            <pc:sldMk cId="1140714342" sldId="259"/>
            <ac:spMk id="2" creationId="{A20C4CE4-B9C4-9C24-BF22-DC366EF31538}"/>
          </ac:spMkLst>
        </pc:spChg>
        <pc:spChg chg="add">
          <ac:chgData name="Ziyi He" userId="S::ziyieve.he@mail.utoronto.ca::c62f1333-749a-49ef-becf-cc3889da32c7" providerId="AD" clId="Web-{201852D1-14E4-9331-1D36-E11C05412E6C}" dt="2024-10-31T04:50:15.523" v="139"/>
          <ac:spMkLst>
            <pc:docMk/>
            <pc:sldMk cId="1140714342" sldId="259"/>
            <ac:spMk id="16" creationId="{F13C74B1-5B17-4795-BED0-7140497B445A}"/>
          </ac:spMkLst>
        </pc:spChg>
        <pc:spChg chg="add">
          <ac:chgData name="Ziyi He" userId="S::ziyieve.he@mail.utoronto.ca::c62f1333-749a-49ef-becf-cc3889da32c7" providerId="AD" clId="Web-{201852D1-14E4-9331-1D36-E11C05412E6C}" dt="2024-10-31T04:50:15.523" v="139"/>
          <ac:spMkLst>
            <pc:docMk/>
            <pc:sldMk cId="1140714342" sldId="259"/>
            <ac:spMk id="18" creationId="{D4974D33-8DC5-464E-8C6D-BE58F0669C17}"/>
          </ac:spMkLst>
        </pc:spChg>
        <pc:graphicFrameChg chg="mod ord modGraphic">
          <ac:chgData name="Ziyi He" userId="S::ziyieve.he@mail.utoronto.ca::c62f1333-749a-49ef-becf-cc3889da32c7" providerId="AD" clId="Web-{201852D1-14E4-9331-1D36-E11C05412E6C}" dt="2024-10-31T04:50:15.523" v="139"/>
          <ac:graphicFrameMkLst>
            <pc:docMk/>
            <pc:sldMk cId="1140714342" sldId="259"/>
            <ac:graphicFrameMk id="5" creationId="{BEB28B6E-6472-6BE2-B69A-25AAA87F3A40}"/>
          </ac:graphicFrameMkLst>
        </pc:graphicFrameChg>
        <pc:picChg chg="add mod">
          <ac:chgData name="Ziyi He" userId="S::ziyieve.he@mail.utoronto.ca::c62f1333-749a-49ef-becf-cc3889da32c7" providerId="AD" clId="Web-{201852D1-14E4-9331-1D36-E11C05412E6C}" dt="2024-10-31T04:50:15.523" v="139"/>
          <ac:picMkLst>
            <pc:docMk/>
            <pc:sldMk cId="1140714342" sldId="259"/>
            <ac:picMk id="11" creationId="{5E0CA5D7-E6D7-C921-5784-D34BB122509B}"/>
          </ac:picMkLst>
        </pc:picChg>
      </pc:sldChg>
      <pc:sldChg chg="modSp">
        <pc:chgData name="Ziyi He" userId="S::ziyieve.he@mail.utoronto.ca::c62f1333-749a-49ef-becf-cc3889da32c7" providerId="AD" clId="Web-{201852D1-14E4-9331-1D36-E11C05412E6C}" dt="2024-10-31T04:50:47.539" v="145" actId="1076"/>
        <pc:sldMkLst>
          <pc:docMk/>
          <pc:sldMk cId="506134132" sldId="266"/>
        </pc:sldMkLst>
        <pc:graphicFrameChg chg="mod modGraphic">
          <ac:chgData name="Ziyi He" userId="S::ziyieve.he@mail.utoronto.ca::c62f1333-749a-49ef-becf-cc3889da32c7" providerId="AD" clId="Web-{201852D1-14E4-9331-1D36-E11C05412E6C}" dt="2024-10-31T04:50:47.539" v="145" actId="1076"/>
          <ac:graphicFrameMkLst>
            <pc:docMk/>
            <pc:sldMk cId="506134132" sldId="266"/>
            <ac:graphicFrameMk id="5" creationId="{2EB618F2-34A1-6344-15A6-A4F49BE927D0}"/>
          </ac:graphicFrameMkLst>
        </pc:graphicFrameChg>
      </pc:sldChg>
    </pc:docChg>
  </pc:docChgLst>
  <pc:docChgLst>
    <pc:chgData name="Guest User" userId="S::urn:spo:anon#07832fa444143697b096ca579cebefa8d15f631f53d16e435670cbb8ee2d032f::" providerId="AD" clId="Web-{113F334F-E495-98A3-8B48-1889D494CE04}"/>
    <pc:docChg chg="modSld">
      <pc:chgData name="Guest User" userId="S::urn:spo:anon#07832fa444143697b096ca579cebefa8d15f631f53d16e435670cbb8ee2d032f::" providerId="AD" clId="Web-{113F334F-E495-98A3-8B48-1889D494CE04}" dt="2024-10-31T22:54:35.471" v="203"/>
      <pc:docMkLst>
        <pc:docMk/>
      </pc:docMkLst>
      <pc:sldChg chg="modNotes">
        <pc:chgData name="Guest User" userId="S::urn:spo:anon#07832fa444143697b096ca579cebefa8d15f631f53d16e435670cbb8ee2d032f::" providerId="AD" clId="Web-{113F334F-E495-98A3-8B48-1889D494CE04}" dt="2024-10-31T22:43:35.673" v="171"/>
        <pc:sldMkLst>
          <pc:docMk/>
          <pc:sldMk cId="1907213478" sldId="256"/>
        </pc:sldMkLst>
      </pc:sldChg>
      <pc:sldChg chg="modNotes">
        <pc:chgData name="Guest User" userId="S::urn:spo:anon#07832fa444143697b096ca579cebefa8d15f631f53d16e435670cbb8ee2d032f::" providerId="AD" clId="Web-{113F334F-E495-98A3-8B48-1889D494CE04}" dt="2024-10-31T22:54:35.471" v="203"/>
        <pc:sldMkLst>
          <pc:docMk/>
          <pc:sldMk cId="2797122214" sldId="260"/>
        </pc:sldMkLst>
      </pc:sldChg>
    </pc:docChg>
  </pc:docChgLst>
  <pc:docChgLst>
    <pc:chgData name="来宾用户" userId="S::urn:spo:anon#07832fa444143697b096ca579cebefa8d15f631f53d16e435670cbb8ee2d032f::" providerId="AD" clId="Web-{D57694E8-17EC-9E06-27D3-00B5F6EAD1B7}"/>
    <pc:docChg chg="mod addSld modSld sldOrd">
      <pc:chgData name="来宾用户" userId="S::urn:spo:anon#07832fa444143697b096ca579cebefa8d15f631f53d16e435670cbb8ee2d032f::" providerId="AD" clId="Web-{D57694E8-17EC-9E06-27D3-00B5F6EAD1B7}" dt="2024-10-30T01:43:59.315" v="346"/>
      <pc:docMkLst>
        <pc:docMk/>
      </pc:docMkLst>
      <pc:sldChg chg="modSp">
        <pc:chgData name="来宾用户" userId="S::urn:spo:anon#07832fa444143697b096ca579cebefa8d15f631f53d16e435670cbb8ee2d032f::" providerId="AD" clId="Web-{D57694E8-17EC-9E06-27D3-00B5F6EAD1B7}" dt="2024-10-29T22:23:13.057" v="11" actId="20577"/>
        <pc:sldMkLst>
          <pc:docMk/>
          <pc:sldMk cId="1907213478" sldId="256"/>
        </pc:sldMkLst>
        <pc:spChg chg="mod">
          <ac:chgData name="来宾用户" userId="S::urn:spo:anon#07832fa444143697b096ca579cebefa8d15f631f53d16e435670cbb8ee2d032f::" providerId="AD" clId="Web-{D57694E8-17EC-9E06-27D3-00B5F6EAD1B7}" dt="2024-10-29T22:23:13.057" v="11" actId="20577"/>
          <ac:spMkLst>
            <pc:docMk/>
            <pc:sldMk cId="1907213478" sldId="256"/>
            <ac:spMk id="3" creationId="{9F4E6374-A414-511B-FF87-34751B71547D}"/>
          </ac:spMkLst>
        </pc:spChg>
      </pc:sldChg>
      <pc:sldChg chg="addSp delSp modSp mod ord setBg setClrOvrMap">
        <pc:chgData name="来宾用户" userId="S::urn:spo:anon#07832fa444143697b096ca579cebefa8d15f631f53d16e435670cbb8ee2d032f::" providerId="AD" clId="Web-{D57694E8-17EC-9E06-27D3-00B5F6EAD1B7}" dt="2024-10-30T01:42:33.222" v="345"/>
        <pc:sldMkLst>
          <pc:docMk/>
          <pc:sldMk cId="1822375346" sldId="258"/>
        </pc:sldMkLst>
        <pc:spChg chg="ord">
          <ac:chgData name="来宾用户" userId="S::urn:spo:anon#07832fa444143697b096ca579cebefa8d15f631f53d16e435670cbb8ee2d032f::" providerId="AD" clId="Web-{D57694E8-17EC-9E06-27D3-00B5F6EAD1B7}" dt="2024-10-30T01:33:51.851" v="328"/>
          <ac:spMkLst>
            <pc:docMk/>
            <pc:sldMk cId="1822375346" sldId="258"/>
            <ac:spMk id="4" creationId="{0EA84112-8043-55A0-BEBF-B9C8505151B7}"/>
          </ac:spMkLst>
        </pc:spChg>
        <pc:spChg chg="mod ord">
          <ac:chgData name="来宾用户" userId="S::urn:spo:anon#07832fa444143697b096ca579cebefa8d15f631f53d16e435670cbb8ee2d032f::" providerId="AD" clId="Web-{D57694E8-17EC-9E06-27D3-00B5F6EAD1B7}" dt="2024-10-30T01:41:20.440" v="344"/>
          <ac:spMkLst>
            <pc:docMk/>
            <pc:sldMk cId="1822375346" sldId="258"/>
            <ac:spMk id="10" creationId="{CFE2085E-3036-43B8-FCD4-E8B7AAEEF08E}"/>
          </ac:spMkLst>
        </pc:spChg>
        <pc:spChg chg="add del">
          <ac:chgData name="来宾用户" userId="S::urn:spo:anon#07832fa444143697b096ca579cebefa8d15f631f53d16e435670cbb8ee2d032f::" providerId="AD" clId="Web-{D57694E8-17EC-9E06-27D3-00B5F6EAD1B7}" dt="2024-10-30T01:41:20.440" v="344"/>
          <ac:spMkLst>
            <pc:docMk/>
            <pc:sldMk cId="1822375346" sldId="258"/>
            <ac:spMk id="18" creationId="{2EB492CD-616E-47F8-933B-5E2D952A0593}"/>
          </ac:spMkLst>
        </pc:spChg>
        <pc:spChg chg="add del">
          <ac:chgData name="来宾用户" userId="S::urn:spo:anon#07832fa444143697b096ca579cebefa8d15f631f53d16e435670cbb8ee2d032f::" providerId="AD" clId="Web-{D57694E8-17EC-9E06-27D3-00B5F6EAD1B7}" dt="2024-10-30T01:41:20.440" v="344"/>
          <ac:spMkLst>
            <pc:docMk/>
            <pc:sldMk cId="1822375346" sldId="258"/>
            <ac:spMk id="20" creationId="{59383CF9-23B5-4335-9B21-1791C4CF1C75}"/>
          </ac:spMkLst>
        </pc:spChg>
        <pc:spChg chg="add del">
          <ac:chgData name="来宾用户" userId="S::urn:spo:anon#07832fa444143697b096ca579cebefa8d15f631f53d16e435670cbb8ee2d032f::" providerId="AD" clId="Web-{D57694E8-17EC-9E06-27D3-00B5F6EAD1B7}" dt="2024-10-30T01:41:20.440" v="344"/>
          <ac:spMkLst>
            <pc:docMk/>
            <pc:sldMk cId="1822375346" sldId="258"/>
            <ac:spMk id="22" creationId="{0007FE00-9498-4706-B255-6437B0252C02}"/>
          </ac:spMkLst>
        </pc:spChg>
        <pc:spChg chg="add del">
          <ac:chgData name="来宾用户" userId="S::urn:spo:anon#07832fa444143697b096ca579cebefa8d15f631f53d16e435670cbb8ee2d032f::" providerId="AD" clId="Web-{D57694E8-17EC-9E06-27D3-00B5F6EAD1B7}" dt="2024-10-30T01:34:58.444" v="332"/>
          <ac:spMkLst>
            <pc:docMk/>
            <pc:sldMk cId="1822375346" sldId="258"/>
            <ac:spMk id="27" creationId="{3ECBE1F1-D69B-4AFA-ABD5-8E41720EF6DE}"/>
          </ac:spMkLst>
        </pc:spChg>
        <pc:spChg chg="add del">
          <ac:chgData name="来宾用户" userId="S::urn:spo:anon#07832fa444143697b096ca579cebefa8d15f631f53d16e435670cbb8ee2d032f::" providerId="AD" clId="Web-{D57694E8-17EC-9E06-27D3-00B5F6EAD1B7}" dt="2024-10-30T01:34:58.444" v="332"/>
          <ac:spMkLst>
            <pc:docMk/>
            <pc:sldMk cId="1822375346" sldId="258"/>
            <ac:spMk id="29" creationId="{603A6265-E10C-4B85-9C20-E75FCAF9CC63}"/>
          </ac:spMkLst>
        </pc:spChg>
        <pc:graphicFrameChg chg="add del mod ord modGraphic">
          <ac:chgData name="来宾用户" userId="S::urn:spo:anon#07832fa444143697b096ca579cebefa8d15f631f53d16e435670cbb8ee2d032f::" providerId="AD" clId="Web-{D57694E8-17EC-9E06-27D3-00B5F6EAD1B7}" dt="2024-10-30T01:41:20.440" v="344"/>
          <ac:graphicFrameMkLst>
            <pc:docMk/>
            <pc:sldMk cId="1822375346" sldId="258"/>
            <ac:graphicFrameMk id="5" creationId="{231868B5-0399-8C4C-DA87-EC39EFCB1F72}"/>
          </ac:graphicFrameMkLst>
        </pc:graphicFrameChg>
        <pc:picChg chg="mod">
          <ac:chgData name="来宾用户" userId="S::urn:spo:anon#07832fa444143697b096ca579cebefa8d15f631f53d16e435670cbb8ee2d032f::" providerId="AD" clId="Web-{D57694E8-17EC-9E06-27D3-00B5F6EAD1B7}" dt="2024-10-30T01:42:33.222" v="345"/>
          <ac:picMkLst>
            <pc:docMk/>
            <pc:sldMk cId="1822375346" sldId="258"/>
            <ac:picMk id="13" creationId="{672AB308-639B-94C0-17D4-D1FE91C24BB9}"/>
          </ac:picMkLst>
        </pc:picChg>
        <pc:picChg chg="add del mod modCrop">
          <ac:chgData name="来宾用户" userId="S::urn:spo:anon#07832fa444143697b096ca579cebefa8d15f631f53d16e435670cbb8ee2d032f::" providerId="AD" clId="Web-{D57694E8-17EC-9E06-27D3-00B5F6EAD1B7}" dt="2024-10-30T01:10:43.399" v="327" actId="1076"/>
          <ac:picMkLst>
            <pc:docMk/>
            <pc:sldMk cId="1822375346" sldId="258"/>
            <ac:picMk id="78" creationId="{E620990D-50CE-D1D5-59BA-86DDF60A4797}"/>
          </ac:picMkLst>
        </pc:picChg>
      </pc:sldChg>
      <pc:sldChg chg="addSp delSp modSp mod ord setBg setClrOvrMap">
        <pc:chgData name="来宾用户" userId="S::urn:spo:anon#07832fa444143697b096ca579cebefa8d15f631f53d16e435670cbb8ee2d032f::" providerId="AD" clId="Web-{D57694E8-17EC-9E06-27D3-00B5F6EAD1B7}" dt="2024-10-30T01:43:59.315" v="346"/>
        <pc:sldMkLst>
          <pc:docMk/>
          <pc:sldMk cId="1140714342" sldId="259"/>
        </pc:sldMkLst>
        <pc:spChg chg="mod">
          <ac:chgData name="来宾用户" userId="S::urn:spo:anon#07832fa444143697b096ca579cebefa8d15f631f53d16e435670cbb8ee2d032f::" providerId="AD" clId="Web-{D57694E8-17EC-9E06-27D3-00B5F6EAD1B7}" dt="2024-10-30T00:23:56.333" v="309"/>
          <ac:spMkLst>
            <pc:docMk/>
            <pc:sldMk cId="1140714342" sldId="259"/>
            <ac:spMk id="2" creationId="{A20C4CE4-B9C4-9C24-BF22-DC366EF31538}"/>
          </ac:spMkLst>
        </pc:spChg>
        <pc:spChg chg="add del">
          <ac:chgData name="来宾用户" userId="S::urn:spo:anon#07832fa444143697b096ca579cebefa8d15f631f53d16e435670cbb8ee2d032f::" providerId="AD" clId="Web-{D57694E8-17EC-9E06-27D3-00B5F6EAD1B7}" dt="2024-10-30T00:23:56.333" v="309"/>
          <ac:spMkLst>
            <pc:docMk/>
            <pc:sldMk cId="1140714342" sldId="259"/>
            <ac:spMk id="40" creationId="{E51BA4DF-2BD4-4EC2-B1DB-B27C8AC71864}"/>
          </ac:spMkLst>
        </pc:spChg>
        <pc:spChg chg="add del">
          <ac:chgData name="来宾用户" userId="S::urn:spo:anon#07832fa444143697b096ca579cebefa8d15f631f53d16e435670cbb8ee2d032f::" providerId="AD" clId="Web-{D57694E8-17EC-9E06-27D3-00B5F6EAD1B7}" dt="2024-10-30T00:23:20.879" v="306"/>
          <ac:spMkLst>
            <pc:docMk/>
            <pc:sldMk cId="1140714342" sldId="259"/>
            <ac:spMk id="45" creationId="{B50AB553-2A96-4A92-96F2-93548E096954}"/>
          </ac:spMkLst>
        </pc:spChg>
        <pc:spChg chg="add del">
          <ac:chgData name="来宾用户" userId="S::urn:spo:anon#07832fa444143697b096ca579cebefa8d15f631f53d16e435670cbb8ee2d032f::" providerId="AD" clId="Web-{D57694E8-17EC-9E06-27D3-00B5F6EAD1B7}" dt="2024-10-30T00:23:56.176" v="308"/>
          <ac:spMkLst>
            <pc:docMk/>
            <pc:sldMk cId="1140714342" sldId="259"/>
            <ac:spMk id="47" creationId="{D009D6D5-DAC2-4A8B-A17A-E206B9012D09}"/>
          </ac:spMkLst>
        </pc:spChg>
        <pc:graphicFrameChg chg="mod ord modGraphic">
          <ac:chgData name="来宾用户" userId="S::urn:spo:anon#07832fa444143697b096ca579cebefa8d15f631f53d16e435670cbb8ee2d032f::" providerId="AD" clId="Web-{D57694E8-17EC-9E06-27D3-00B5F6EAD1B7}" dt="2024-10-30T00:32:21.312" v="326" actId="20577"/>
          <ac:graphicFrameMkLst>
            <pc:docMk/>
            <pc:sldMk cId="1140714342" sldId="259"/>
            <ac:graphicFrameMk id="5" creationId="{BEB28B6E-6472-6BE2-B69A-25AAA87F3A40}"/>
          </ac:graphicFrameMkLst>
        </pc:graphicFrameChg>
        <pc:picChg chg="add del mod ord">
          <ac:chgData name="来宾用户" userId="S::urn:spo:anon#07832fa444143697b096ca579cebefa8d15f631f53d16e435670cbb8ee2d032f::" providerId="AD" clId="Web-{D57694E8-17EC-9E06-27D3-00B5F6EAD1B7}" dt="2024-10-30T01:43:59.315" v="346"/>
          <ac:picMkLst>
            <pc:docMk/>
            <pc:sldMk cId="1140714342" sldId="259"/>
            <ac:picMk id="24" creationId="{7A18B76A-5357-DC44-2FE5-DBFA64CD58CB}"/>
          </ac:picMkLst>
        </pc:picChg>
        <pc:picChg chg="del">
          <ac:chgData name="来宾用户" userId="S::urn:spo:anon#07832fa444143697b096ca579cebefa8d15f631f53d16e435670cbb8ee2d032f::" providerId="AD" clId="Web-{D57694E8-17EC-9E06-27D3-00B5F6EAD1B7}" dt="2024-10-30T00:22:12.596" v="299"/>
          <ac:picMkLst>
            <pc:docMk/>
            <pc:sldMk cId="1140714342" sldId="259"/>
            <ac:picMk id="36" creationId="{952C90EB-C015-F91D-0B30-67974D042022}"/>
          </ac:picMkLst>
        </pc:picChg>
      </pc:sldChg>
      <pc:sldChg chg="addSp delSp modSp mod setBg setClrOvrMap">
        <pc:chgData name="来宾用户" userId="S::urn:spo:anon#07832fa444143697b096ca579cebefa8d15f631f53d16e435670cbb8ee2d032f::" providerId="AD" clId="Web-{D57694E8-17EC-9E06-27D3-00B5F6EAD1B7}" dt="2024-10-30T00:32:07.186" v="323" actId="20577"/>
        <pc:sldMkLst>
          <pc:docMk/>
          <pc:sldMk cId="313677909" sldId="261"/>
        </pc:sldMkLst>
        <pc:spChg chg="mod">
          <ac:chgData name="来宾用户" userId="S::urn:spo:anon#07832fa444143697b096ca579cebefa8d15f631f53d16e435670cbb8ee2d032f::" providerId="AD" clId="Web-{D57694E8-17EC-9E06-27D3-00B5F6EAD1B7}" dt="2024-10-30T00:01:28.027" v="234"/>
          <ac:spMkLst>
            <pc:docMk/>
            <pc:sldMk cId="313677909" sldId="261"/>
            <ac:spMk id="2" creationId="{438C3F34-E04C-80DA-DA3C-D224FDAD6E47}"/>
          </ac:spMkLst>
        </pc:spChg>
        <pc:spChg chg="add del">
          <ac:chgData name="来宾用户" userId="S::urn:spo:anon#07832fa444143697b096ca579cebefa8d15f631f53d16e435670cbb8ee2d032f::" providerId="AD" clId="Web-{D57694E8-17EC-9E06-27D3-00B5F6EAD1B7}" dt="2024-10-30T00:01:28.027" v="234"/>
          <ac:spMkLst>
            <pc:docMk/>
            <pc:sldMk cId="313677909" sldId="261"/>
            <ac:spMk id="37" creationId="{D1D34770-47A8-402C-AF23-2B653F2D88C1}"/>
          </ac:spMkLst>
        </pc:spChg>
        <pc:spChg chg="add del">
          <ac:chgData name="来宾用户" userId="S::urn:spo:anon#07832fa444143697b096ca579cebefa8d15f631f53d16e435670cbb8ee2d032f::" providerId="AD" clId="Web-{D57694E8-17EC-9E06-27D3-00B5F6EAD1B7}" dt="2024-10-30T00:00:24.698" v="217"/>
          <ac:spMkLst>
            <pc:docMk/>
            <pc:sldMk cId="313677909" sldId="261"/>
            <ac:spMk id="74" creationId="{151F3819-4351-4730-8E02-40BF286E0E4A}"/>
          </ac:spMkLst>
        </pc:spChg>
        <pc:spChg chg="add del">
          <ac:chgData name="来宾用户" userId="S::urn:spo:anon#07832fa444143697b096ca579cebefa8d15f631f53d16e435670cbb8ee2d032f::" providerId="AD" clId="Web-{D57694E8-17EC-9E06-27D3-00B5F6EAD1B7}" dt="2024-10-30T00:00:24.698" v="217"/>
          <ac:spMkLst>
            <pc:docMk/>
            <pc:sldMk cId="313677909" sldId="261"/>
            <ac:spMk id="76" creationId="{7DAE5130-F148-4C5A-A6CB-48165DC767C5}"/>
          </ac:spMkLst>
        </pc:spChg>
        <pc:spChg chg="add">
          <ac:chgData name="来宾用户" userId="S::urn:spo:anon#07832fa444143697b096ca579cebefa8d15f631f53d16e435670cbb8ee2d032f::" providerId="AD" clId="Web-{D57694E8-17EC-9E06-27D3-00B5F6EAD1B7}" dt="2024-10-30T00:01:28.027" v="234"/>
          <ac:spMkLst>
            <pc:docMk/>
            <pc:sldMk cId="313677909" sldId="261"/>
            <ac:spMk id="194" creationId="{C0763A76-9F1C-4FC5-82B7-DD475DA461B2}"/>
          </ac:spMkLst>
        </pc:spChg>
        <pc:spChg chg="add">
          <ac:chgData name="来宾用户" userId="S::urn:spo:anon#07832fa444143697b096ca579cebefa8d15f631f53d16e435670cbb8ee2d032f::" providerId="AD" clId="Web-{D57694E8-17EC-9E06-27D3-00B5F6EAD1B7}" dt="2024-10-30T00:01:28.027" v="234"/>
          <ac:spMkLst>
            <pc:docMk/>
            <pc:sldMk cId="313677909" sldId="261"/>
            <ac:spMk id="195" creationId="{E81BF4F6-F2CF-4984-9D14-D6966D92F99F}"/>
          </ac:spMkLst>
        </pc:spChg>
        <pc:spChg chg="add del">
          <ac:chgData name="来宾用户" userId="S::urn:spo:anon#07832fa444143697b096ca579cebefa8d15f631f53d16e435670cbb8ee2d032f::" providerId="AD" clId="Web-{D57694E8-17EC-9E06-27D3-00B5F6EAD1B7}" dt="2024-10-30T00:01:04.151" v="227"/>
          <ac:spMkLst>
            <pc:docMk/>
            <pc:sldMk cId="313677909" sldId="261"/>
            <ac:spMk id="197" creationId="{F13C74B1-5B17-4795-BED0-7140497B445A}"/>
          </ac:spMkLst>
        </pc:spChg>
        <pc:spChg chg="add del">
          <ac:chgData name="来宾用户" userId="S::urn:spo:anon#07832fa444143697b096ca579cebefa8d15f631f53d16e435670cbb8ee2d032f::" providerId="AD" clId="Web-{D57694E8-17EC-9E06-27D3-00B5F6EAD1B7}" dt="2024-10-30T00:01:04.151" v="227"/>
          <ac:spMkLst>
            <pc:docMk/>
            <pc:sldMk cId="313677909" sldId="261"/>
            <ac:spMk id="199" creationId="{D4974D33-8DC5-464E-8C6D-BE58F0669C17}"/>
          </ac:spMkLst>
        </pc:spChg>
        <pc:spChg chg="add del">
          <ac:chgData name="来宾用户" userId="S::urn:spo:anon#07832fa444143697b096ca579cebefa8d15f631f53d16e435670cbb8ee2d032f::" providerId="AD" clId="Web-{D57694E8-17EC-9E06-27D3-00B5F6EAD1B7}" dt="2024-10-30T00:01:10.417" v="229"/>
          <ac:spMkLst>
            <pc:docMk/>
            <pc:sldMk cId="313677909" sldId="261"/>
            <ac:spMk id="201" creationId="{C0763A76-9F1C-4FC5-82B7-DD475DA461B2}"/>
          </ac:spMkLst>
        </pc:spChg>
        <pc:spChg chg="add del">
          <ac:chgData name="来宾用户" userId="S::urn:spo:anon#07832fa444143697b096ca579cebefa8d15f631f53d16e435670cbb8ee2d032f::" providerId="AD" clId="Web-{D57694E8-17EC-9E06-27D3-00B5F6EAD1B7}" dt="2024-10-30T00:01:10.417" v="229"/>
          <ac:spMkLst>
            <pc:docMk/>
            <pc:sldMk cId="313677909" sldId="261"/>
            <ac:spMk id="202" creationId="{E81BF4F6-F2CF-4984-9D14-D6966D92F99F}"/>
          </ac:spMkLst>
        </pc:spChg>
        <pc:graphicFrameChg chg="add mod ord modGraphic">
          <ac:chgData name="来宾用户" userId="S::urn:spo:anon#07832fa444143697b096ca579cebefa8d15f631f53d16e435670cbb8ee2d032f::" providerId="AD" clId="Web-{D57694E8-17EC-9E06-27D3-00B5F6EAD1B7}" dt="2024-10-30T00:32:07.186" v="323" actId="20577"/>
          <ac:graphicFrameMkLst>
            <pc:docMk/>
            <pc:sldMk cId="313677909" sldId="261"/>
            <ac:graphicFrameMk id="4" creationId="{7E448804-7249-5405-AC9F-5AEA98568E5B}"/>
          </ac:graphicFrameMkLst>
        </pc:graphicFrameChg>
        <pc:picChg chg="del mod">
          <ac:chgData name="来宾用户" userId="S::urn:spo:anon#07832fa444143697b096ca579cebefa8d15f631f53d16e435670cbb8ee2d032f::" providerId="AD" clId="Web-{D57694E8-17EC-9E06-27D3-00B5F6EAD1B7}" dt="2024-10-30T00:00:30.901" v="220"/>
          <ac:picMkLst>
            <pc:docMk/>
            <pc:sldMk cId="313677909" sldId="261"/>
            <ac:picMk id="6" creationId="{6E5B6EBE-136D-D261-52A6-5FEC6DBB498C}"/>
          </ac:picMkLst>
        </pc:picChg>
        <pc:picChg chg="add del mod">
          <ac:chgData name="来宾用户" userId="S::urn:spo:anon#07832fa444143697b096ca579cebefa8d15f631f53d16e435670cbb8ee2d032f::" providerId="AD" clId="Web-{D57694E8-17EC-9E06-27D3-00B5F6EAD1B7}" dt="2024-10-30T00:00:38.948" v="222"/>
          <ac:picMkLst>
            <pc:docMk/>
            <pc:sldMk cId="313677909" sldId="261"/>
            <ac:picMk id="69" creationId="{7D0D0F33-E74E-1AC8-8B56-EBF815784729}"/>
          </ac:picMkLst>
        </pc:picChg>
        <pc:picChg chg="add mod ord">
          <ac:chgData name="来宾用户" userId="S::urn:spo:anon#07832fa444143697b096ca579cebefa8d15f631f53d16e435670cbb8ee2d032f::" providerId="AD" clId="Web-{D57694E8-17EC-9E06-27D3-00B5F6EAD1B7}" dt="2024-10-30T00:01:28.027" v="234"/>
          <ac:picMkLst>
            <pc:docMk/>
            <pc:sldMk cId="313677909" sldId="261"/>
            <ac:picMk id="192" creationId="{25CB4F5A-CA1E-E9DC-A721-5A968622722A}"/>
          </ac:picMkLst>
        </pc:picChg>
      </pc:sldChg>
      <pc:sldChg chg="addSp delSp modSp new">
        <pc:chgData name="来宾用户" userId="S::urn:spo:anon#07832fa444143697b096ca579cebefa8d15f631f53d16e435670cbb8ee2d032f::" providerId="AD" clId="Web-{D57694E8-17EC-9E06-27D3-00B5F6EAD1B7}" dt="2024-10-30T00:15:13.026" v="285" actId="1076"/>
        <pc:sldMkLst>
          <pc:docMk/>
          <pc:sldMk cId="2003776595" sldId="262"/>
        </pc:sldMkLst>
        <pc:spChg chg="add mod">
          <ac:chgData name="来宾用户" userId="S::urn:spo:anon#07832fa444143697b096ca579cebefa8d15f631f53d16e435670cbb8ee2d032f::" providerId="AD" clId="Web-{D57694E8-17EC-9E06-27D3-00B5F6EAD1B7}" dt="2024-10-30T00:15:13.026" v="285" actId="1076"/>
          <ac:spMkLst>
            <pc:docMk/>
            <pc:sldMk cId="2003776595" sldId="262"/>
            <ac:spMk id="2" creationId="{8AD91850-5C65-D463-268D-A8D900779564}"/>
          </ac:spMkLst>
        </pc:spChg>
        <pc:spChg chg="mod">
          <ac:chgData name="来宾用户" userId="S::urn:spo:anon#07832fa444143697b096ca579cebefa8d15f631f53d16e435670cbb8ee2d032f::" providerId="AD" clId="Web-{D57694E8-17EC-9E06-27D3-00B5F6EAD1B7}" dt="2024-10-30T00:15:05.214" v="281" actId="1076"/>
          <ac:spMkLst>
            <pc:docMk/>
            <pc:sldMk cId="2003776595" sldId="262"/>
            <ac:spMk id="3" creationId="{DFF1AD1B-D344-1634-4500-64414DA15E70}"/>
          </ac:spMkLst>
        </pc:spChg>
        <pc:spChg chg="add mod">
          <ac:chgData name="来宾用户" userId="S::urn:spo:anon#07832fa444143697b096ca579cebefa8d15f631f53d16e435670cbb8ee2d032f::" providerId="AD" clId="Web-{D57694E8-17EC-9E06-27D3-00B5F6EAD1B7}" dt="2024-10-30T00:15:02.620" v="280" actId="1076"/>
          <ac:spMkLst>
            <pc:docMk/>
            <pc:sldMk cId="2003776595" sldId="262"/>
            <ac:spMk id="7" creationId="{4E3CE3C5-77A4-2D65-B81E-619F872EC243}"/>
          </ac:spMkLst>
        </pc:spChg>
      </pc:sldChg>
      <pc:sldChg chg="addSp delSp modSp new">
        <pc:chgData name="来宾用户" userId="S::urn:spo:anon#07832fa444143697b096ca579cebefa8d15f631f53d16e435670cbb8ee2d032f::" providerId="AD" clId="Web-{D57694E8-17EC-9E06-27D3-00B5F6EAD1B7}" dt="2024-10-30T01:39:51.722" v="342"/>
        <pc:sldMkLst>
          <pc:docMk/>
          <pc:sldMk cId="2791690860" sldId="263"/>
        </pc:sldMkLst>
        <pc:spChg chg="mod">
          <ac:chgData name="来宾用户" userId="S::urn:spo:anon#07832fa444143697b096ca579cebefa8d15f631f53d16e435670cbb8ee2d032f::" providerId="AD" clId="Web-{D57694E8-17EC-9E06-27D3-00B5F6EAD1B7}" dt="2024-10-30T01:39:51.722" v="342"/>
          <ac:spMkLst>
            <pc:docMk/>
            <pc:sldMk cId="2791690860" sldId="263"/>
            <ac:spMk id="2" creationId="{AE65D3AA-58B6-1274-1912-1C034B565FF5}"/>
          </ac:spMkLst>
        </pc:spChg>
        <pc:spChg chg="del">
          <ac:chgData name="来宾用户" userId="S::urn:spo:anon#07832fa444143697b096ca579cebefa8d15f631f53d16e435670cbb8ee2d032f::" providerId="AD" clId="Web-{D57694E8-17EC-9E06-27D3-00B5F6EAD1B7}" dt="2024-10-30T00:29:30.995" v="316"/>
          <ac:spMkLst>
            <pc:docMk/>
            <pc:sldMk cId="2791690860" sldId="263"/>
            <ac:spMk id="3" creationId="{6D49F9D0-229D-63EE-E0AD-CED8A3408373}"/>
          </ac:spMkLst>
        </pc:spChg>
        <pc:spChg chg="add del">
          <ac:chgData name="来宾用户" userId="S::urn:spo:anon#07832fa444143697b096ca579cebefa8d15f631f53d16e435670cbb8ee2d032f::" providerId="AD" clId="Web-{D57694E8-17EC-9E06-27D3-00B5F6EAD1B7}" dt="2024-10-30T01:39:49.300" v="337"/>
          <ac:spMkLst>
            <pc:docMk/>
            <pc:sldMk cId="2791690860" sldId="263"/>
            <ac:spMk id="20" creationId="{D5B0017B-2ECA-49AF-B397-DC140825DF8D}"/>
          </ac:spMkLst>
        </pc:spChg>
        <pc:spChg chg="add del">
          <ac:chgData name="来宾用户" userId="S::urn:spo:anon#07832fa444143697b096ca579cebefa8d15f631f53d16e435670cbb8ee2d032f::" providerId="AD" clId="Web-{D57694E8-17EC-9E06-27D3-00B5F6EAD1B7}" dt="2024-10-30T01:39:49.300" v="337"/>
          <ac:spMkLst>
            <pc:docMk/>
            <pc:sldMk cId="2791690860" sldId="263"/>
            <ac:spMk id="23" creationId="{56E9B3E6-E277-4D68-BA48-9CB43FFBD6E2}"/>
          </ac:spMkLst>
        </pc:spChg>
        <pc:spChg chg="add del">
          <ac:chgData name="来宾用户" userId="S::urn:spo:anon#07832fa444143697b096ca579cebefa8d15f631f53d16e435670cbb8ee2d032f::" providerId="AD" clId="Web-{D57694E8-17EC-9E06-27D3-00B5F6EAD1B7}" dt="2024-10-30T01:39:50.659" v="339"/>
          <ac:spMkLst>
            <pc:docMk/>
            <pc:sldMk cId="2791690860" sldId="263"/>
            <ac:spMk id="34" creationId="{BCED4D40-4B67-4331-AC48-79B82B4A47D8}"/>
          </ac:spMkLst>
        </pc:spChg>
        <pc:spChg chg="add del">
          <ac:chgData name="来宾用户" userId="S::urn:spo:anon#07832fa444143697b096ca579cebefa8d15f631f53d16e435670cbb8ee2d032f::" providerId="AD" clId="Web-{D57694E8-17EC-9E06-27D3-00B5F6EAD1B7}" dt="2024-10-30T01:39:50.659" v="339"/>
          <ac:spMkLst>
            <pc:docMk/>
            <pc:sldMk cId="2791690860" sldId="263"/>
            <ac:spMk id="35" creationId="{670CEDEF-4F34-412E-84EE-329C1E936AF5}"/>
          </ac:spMkLst>
        </pc:spChg>
        <pc:spChg chg="add del">
          <ac:chgData name="来宾用户" userId="S::urn:spo:anon#07832fa444143697b096ca579cebefa8d15f631f53d16e435670cbb8ee2d032f::" providerId="AD" clId="Web-{D57694E8-17EC-9E06-27D3-00B5F6EAD1B7}" dt="2024-10-30T01:39:51.722" v="341"/>
          <ac:spMkLst>
            <pc:docMk/>
            <pc:sldMk cId="2791690860" sldId="263"/>
            <ac:spMk id="37" creationId="{A4AC5506-6312-4701-8D3C-40187889A947}"/>
          </ac:spMkLst>
        </pc:spChg>
        <pc:spChg chg="add">
          <ac:chgData name="来宾用户" userId="S::urn:spo:anon#07832fa444143697b096ca579cebefa8d15f631f53d16e435670cbb8ee2d032f::" providerId="AD" clId="Web-{D57694E8-17EC-9E06-27D3-00B5F6EAD1B7}" dt="2024-10-30T01:39:51.722" v="342"/>
          <ac:spMkLst>
            <pc:docMk/>
            <pc:sldMk cId="2791690860" sldId="263"/>
            <ac:spMk id="39" creationId="{35DB3719-6FDC-4E5D-891D-FF40B7300F64}"/>
          </ac:spMkLst>
        </pc:spChg>
        <pc:spChg chg="add">
          <ac:chgData name="来宾用户" userId="S::urn:spo:anon#07832fa444143697b096ca579cebefa8d15f631f53d16e435670cbb8ee2d032f::" providerId="AD" clId="Web-{D57694E8-17EC-9E06-27D3-00B5F6EAD1B7}" dt="2024-10-30T01:39:51.722" v="342"/>
          <ac:spMkLst>
            <pc:docMk/>
            <pc:sldMk cId="2791690860" sldId="263"/>
            <ac:spMk id="40" creationId="{E0CBAC23-2E3F-4A90-BA59-F8299F6A5439}"/>
          </ac:spMkLst>
        </pc:spChg>
        <pc:grpChg chg="add del">
          <ac:chgData name="来宾用户" userId="S::urn:spo:anon#07832fa444143697b096ca579cebefa8d15f631f53d16e435670cbb8ee2d032f::" providerId="AD" clId="Web-{D57694E8-17EC-9E06-27D3-00B5F6EAD1B7}" dt="2024-10-30T01:39:49.300" v="337"/>
          <ac:grpSpMkLst>
            <pc:docMk/>
            <pc:sldMk cId="2791690860" sldId="263"/>
            <ac:grpSpMk id="28" creationId="{AE1C45F0-260A-458C-96ED-C1F6D2151219}"/>
          </ac:grpSpMkLst>
        </pc:grpChg>
        <pc:graphicFrameChg chg="mod ord">
          <ac:chgData name="来宾用户" userId="S::urn:spo:anon#07832fa444143697b096ca579cebefa8d15f631f53d16e435670cbb8ee2d032f::" providerId="AD" clId="Web-{D57694E8-17EC-9E06-27D3-00B5F6EAD1B7}" dt="2024-10-30T01:39:51.722" v="342"/>
          <ac:graphicFrameMkLst>
            <pc:docMk/>
            <pc:sldMk cId="2791690860" sldId="263"/>
            <ac:graphicFrameMk id="7" creationId="{6EBF648F-40A9-1305-20BB-8AACE6F3181F}"/>
          </ac:graphicFrameMkLst>
        </pc:graphicFrameChg>
        <pc:picChg chg="add mod ord">
          <ac:chgData name="来宾用户" userId="S::urn:spo:anon#07832fa444143697b096ca579cebefa8d15f631f53d16e435670cbb8ee2d032f::" providerId="AD" clId="Web-{D57694E8-17EC-9E06-27D3-00B5F6EAD1B7}" dt="2024-10-30T00:29:30.995" v="316"/>
          <ac:picMkLst>
            <pc:docMk/>
            <pc:sldMk cId="2791690860" sldId="263"/>
            <ac:picMk id="4" creationId="{ED8F05CC-A8CB-057F-BEC5-12E6F3A836A0}"/>
          </ac:picMkLst>
        </pc:picChg>
        <pc:cxnChg chg="add del">
          <ac:chgData name="来宾用户" userId="S::urn:spo:anon#07832fa444143697b096ca579cebefa8d15f631f53d16e435670cbb8ee2d032f::" providerId="AD" clId="Web-{D57694E8-17EC-9E06-27D3-00B5F6EAD1B7}" dt="2024-10-30T01:39:49.300" v="337"/>
          <ac:cxnSpMkLst>
            <pc:docMk/>
            <pc:sldMk cId="2791690860" sldId="263"/>
            <ac:cxnSpMk id="22" creationId="{6CF1BAF6-AD41-4082-B212-8A1F9A2E8779}"/>
          </ac:cxnSpMkLst>
        </pc:cxnChg>
      </pc:sldChg>
      <pc:sldChg chg="addSp delSp modSp new mod setBg">
        <pc:chgData name="来宾用户" userId="S::urn:spo:anon#07832fa444143697b096ca579cebefa8d15f631f53d16e435670cbb8ee2d032f::" providerId="AD" clId="Web-{D57694E8-17EC-9E06-27D3-00B5F6EAD1B7}" dt="2024-10-30T00:10:41.834" v="274" actId="1076"/>
        <pc:sldMkLst>
          <pc:docMk/>
          <pc:sldMk cId="1627543150" sldId="264"/>
        </pc:sldMkLst>
        <pc:spChg chg="del">
          <ac:chgData name="来宾用户" userId="S::urn:spo:anon#07832fa444143697b096ca579cebefa8d15f631f53d16e435670cbb8ee2d032f::" providerId="AD" clId="Web-{D57694E8-17EC-9E06-27D3-00B5F6EAD1B7}" dt="2024-10-30T00:04:33.046" v="235"/>
          <ac:spMkLst>
            <pc:docMk/>
            <pc:sldMk cId="1627543150" sldId="264"/>
            <ac:spMk id="3" creationId="{E14C4757-0D4D-6A7C-2EC0-0B0A977B1895}"/>
          </ac:spMkLst>
        </pc:spChg>
        <pc:spChg chg="add mod">
          <ac:chgData name="来宾用户" userId="S::urn:spo:anon#07832fa444143697b096ca579cebefa8d15f631f53d16e435670cbb8ee2d032f::" providerId="AD" clId="Web-{D57694E8-17EC-9E06-27D3-00B5F6EAD1B7}" dt="2024-10-30T00:10:41.834" v="274" actId="1076"/>
          <ac:spMkLst>
            <pc:docMk/>
            <pc:sldMk cId="1627543150" sldId="264"/>
            <ac:spMk id="7" creationId="{E332ACBB-981F-1334-A9D9-C06678242FA7}"/>
          </ac:spMkLst>
        </pc:spChg>
        <pc:spChg chg="add del">
          <ac:chgData name="来宾用户" userId="S::urn:spo:anon#07832fa444143697b096ca579cebefa8d15f631f53d16e435670cbb8ee2d032f::" providerId="AD" clId="Web-{D57694E8-17EC-9E06-27D3-00B5F6EAD1B7}" dt="2024-10-30T00:07:40.768" v="238"/>
          <ac:spMkLst>
            <pc:docMk/>
            <pc:sldMk cId="1627543150" sldId="264"/>
            <ac:spMk id="11" creationId="{BEF1F755-703D-B5E7-290F-F9F94C903FE9}"/>
          </ac:spMkLst>
        </pc:spChg>
        <pc:spChg chg="add del">
          <ac:chgData name="来宾用户" userId="S::urn:spo:anon#07832fa444143697b096ca579cebefa8d15f631f53d16e435670cbb8ee2d032f::" providerId="AD" clId="Web-{D57694E8-17EC-9E06-27D3-00B5F6EAD1B7}" dt="2024-10-30T00:07:40.768" v="238"/>
          <ac:spMkLst>
            <pc:docMk/>
            <pc:sldMk cId="1627543150" sldId="264"/>
            <ac:spMk id="14" creationId="{D009D6D5-DAC2-4A8B-A17A-E206B9012D09}"/>
          </ac:spMkLst>
        </pc:spChg>
        <pc:spChg chg="add del">
          <ac:chgData name="来宾用户" userId="S::urn:spo:anon#07832fa444143697b096ca579cebefa8d15f631f53d16e435670cbb8ee2d032f::" providerId="AD" clId="Web-{D57694E8-17EC-9E06-27D3-00B5F6EAD1B7}" dt="2024-10-30T00:08:00.518" v="243"/>
          <ac:spMkLst>
            <pc:docMk/>
            <pc:sldMk cId="1627543150" sldId="264"/>
            <ac:spMk id="16" creationId="{71F2038E-D777-4B76-81DD-DD13EE91B9DD}"/>
          </ac:spMkLst>
        </pc:spChg>
        <pc:spChg chg="add del">
          <ac:chgData name="来宾用户" userId="S::urn:spo:anon#07832fa444143697b096ca579cebefa8d15f631f53d16e435670cbb8ee2d032f::" providerId="AD" clId="Web-{D57694E8-17EC-9E06-27D3-00B5F6EAD1B7}" dt="2024-10-30T00:08:00.518" v="243"/>
          <ac:spMkLst>
            <pc:docMk/>
            <pc:sldMk cId="1627543150" sldId="264"/>
            <ac:spMk id="17" creationId="{B6FACB3C-9069-4791-BC5C-0DB7CD19B853}"/>
          </ac:spMkLst>
        </pc:spChg>
        <pc:spChg chg="add mod ord">
          <ac:chgData name="来宾用户" userId="S::urn:spo:anon#07832fa444143697b096ca579cebefa8d15f631f53d16e435670cbb8ee2d032f::" providerId="AD" clId="Web-{D57694E8-17EC-9E06-27D3-00B5F6EAD1B7}" dt="2024-10-30T00:09:51.848" v="264"/>
          <ac:spMkLst>
            <pc:docMk/>
            <pc:sldMk cId="1627543150" sldId="264"/>
            <ac:spMk id="23" creationId="{3D495C0C-D88C-E945-4A49-69A6A9AB67C4}"/>
          </ac:spMkLst>
        </pc:spChg>
        <pc:spChg chg="add del">
          <ac:chgData name="来宾用户" userId="S::urn:spo:anon#07832fa444143697b096ca579cebefa8d15f631f53d16e435670cbb8ee2d032f::" providerId="AD" clId="Web-{D57694E8-17EC-9E06-27D3-00B5F6EAD1B7}" dt="2024-10-30T00:08:00.503" v="242"/>
          <ac:spMkLst>
            <pc:docMk/>
            <pc:sldMk cId="1627543150" sldId="264"/>
            <ac:spMk id="28" creationId="{F13C74B1-5B17-4795-BED0-7140497B445A}"/>
          </ac:spMkLst>
        </pc:spChg>
        <pc:spChg chg="add del">
          <ac:chgData name="来宾用户" userId="S::urn:spo:anon#07832fa444143697b096ca579cebefa8d15f631f53d16e435670cbb8ee2d032f::" providerId="AD" clId="Web-{D57694E8-17EC-9E06-27D3-00B5F6EAD1B7}" dt="2024-10-30T00:08:00.503" v="242"/>
          <ac:spMkLst>
            <pc:docMk/>
            <pc:sldMk cId="1627543150" sldId="264"/>
            <ac:spMk id="30" creationId="{D4974D33-8DC5-464E-8C6D-BE58F0669C17}"/>
          </ac:spMkLst>
        </pc:spChg>
        <pc:spChg chg="add del">
          <ac:chgData name="来宾用户" userId="S::urn:spo:anon#07832fa444143697b096ca579cebefa8d15f631f53d16e435670cbb8ee2d032f::" providerId="AD" clId="Web-{D57694E8-17EC-9E06-27D3-00B5F6EAD1B7}" dt="2024-10-30T00:09:34.458" v="257"/>
          <ac:spMkLst>
            <pc:docMk/>
            <pc:sldMk cId="1627543150" sldId="264"/>
            <ac:spMk id="32" creationId="{3D752CF2-2291-40B5-B462-C17B174C10BC}"/>
          </ac:spMkLst>
        </pc:spChg>
        <pc:spChg chg="add del">
          <ac:chgData name="来宾用户" userId="S::urn:spo:anon#07832fa444143697b096ca579cebefa8d15f631f53d16e435670cbb8ee2d032f::" providerId="AD" clId="Web-{D57694E8-17EC-9E06-27D3-00B5F6EAD1B7}" dt="2024-10-30T00:09:34.458" v="257"/>
          <ac:spMkLst>
            <pc:docMk/>
            <pc:sldMk cId="1627543150" sldId="264"/>
            <ac:spMk id="33" creationId="{F94AA2BD-2E3F-4B1D-8127-5744B8115311}"/>
          </ac:spMkLst>
        </pc:spChg>
        <pc:spChg chg="add del">
          <ac:chgData name="来宾用户" userId="S::urn:spo:anon#07832fa444143697b096ca579cebefa8d15f631f53d16e435670cbb8ee2d032f::" providerId="AD" clId="Web-{D57694E8-17EC-9E06-27D3-00B5F6EAD1B7}" dt="2024-10-30T00:09:34.458" v="257"/>
          <ac:spMkLst>
            <pc:docMk/>
            <pc:sldMk cId="1627543150" sldId="264"/>
            <ac:spMk id="34" creationId="{4BD02261-2DC8-4AA8-9E16-7751AE892445}"/>
          </ac:spMkLst>
        </pc:spChg>
        <pc:spChg chg="add del">
          <ac:chgData name="来宾用户" userId="S::urn:spo:anon#07832fa444143697b096ca579cebefa8d15f631f53d16e435670cbb8ee2d032f::" providerId="AD" clId="Web-{D57694E8-17EC-9E06-27D3-00B5F6EAD1B7}" dt="2024-10-30T00:09:31.067" v="254"/>
          <ac:spMkLst>
            <pc:docMk/>
            <pc:sldMk cId="1627543150" sldId="264"/>
            <ac:spMk id="39" creationId="{A6D37EE4-EA1B-46EE-A54B-5233C63C9695}"/>
          </ac:spMkLst>
        </pc:spChg>
        <pc:spChg chg="add del">
          <ac:chgData name="来宾用户" userId="S::urn:spo:anon#07832fa444143697b096ca579cebefa8d15f631f53d16e435670cbb8ee2d032f::" providerId="AD" clId="Web-{D57694E8-17EC-9E06-27D3-00B5F6EAD1B7}" dt="2024-10-30T00:09:31.067" v="254"/>
          <ac:spMkLst>
            <pc:docMk/>
            <pc:sldMk cId="1627543150" sldId="264"/>
            <ac:spMk id="41" creationId="{927D5270-6648-4CC1-8F78-48BE299CAC25}"/>
          </ac:spMkLst>
        </pc:spChg>
        <pc:spChg chg="add del">
          <ac:chgData name="来宾用户" userId="S::urn:spo:anon#07832fa444143697b096ca579cebefa8d15f631f53d16e435670cbb8ee2d032f::" providerId="AD" clId="Web-{D57694E8-17EC-9E06-27D3-00B5F6EAD1B7}" dt="2024-10-30T00:09:34.458" v="256"/>
          <ac:spMkLst>
            <pc:docMk/>
            <pc:sldMk cId="1627543150" sldId="264"/>
            <ac:spMk id="43" creationId="{A7B99495-F43F-4D80-A44F-2CB4764EB90B}"/>
          </ac:spMkLst>
        </pc:spChg>
        <pc:spChg chg="add del">
          <ac:chgData name="来宾用户" userId="S::urn:spo:anon#07832fa444143697b096ca579cebefa8d15f631f53d16e435670cbb8ee2d032f::" providerId="AD" clId="Web-{D57694E8-17EC-9E06-27D3-00B5F6EAD1B7}" dt="2024-10-30T00:09:34.458" v="256"/>
          <ac:spMkLst>
            <pc:docMk/>
            <pc:sldMk cId="1627543150" sldId="264"/>
            <ac:spMk id="44" creationId="{4F7EBAE4-9945-4473-9E34-B2C66EA0F03D}"/>
          </ac:spMkLst>
        </pc:spChg>
        <pc:spChg chg="add del">
          <ac:chgData name="来宾用户" userId="S::urn:spo:anon#07832fa444143697b096ca579cebefa8d15f631f53d16e435670cbb8ee2d032f::" providerId="AD" clId="Web-{D57694E8-17EC-9E06-27D3-00B5F6EAD1B7}" dt="2024-10-30T00:09:34.458" v="256"/>
          <ac:spMkLst>
            <pc:docMk/>
            <pc:sldMk cId="1627543150" sldId="264"/>
            <ac:spMk id="45" creationId="{70BEB1E7-2F88-40BC-B73D-42E5B6F80BFC}"/>
          </ac:spMkLst>
        </pc:spChg>
        <pc:spChg chg="add del">
          <ac:chgData name="来宾用户" userId="S::urn:spo:anon#07832fa444143697b096ca579cebefa8d15f631f53d16e435670cbb8ee2d032f::" providerId="AD" clId="Web-{D57694E8-17EC-9E06-27D3-00B5F6EAD1B7}" dt="2024-10-30T00:09:51.848" v="264"/>
          <ac:spMkLst>
            <pc:docMk/>
            <pc:sldMk cId="1627543150" sldId="264"/>
            <ac:spMk id="47" creationId="{2EB492CD-616E-47F8-933B-5E2D952A0593}"/>
          </ac:spMkLst>
        </pc:spChg>
        <pc:spChg chg="add del">
          <ac:chgData name="来宾用户" userId="S::urn:spo:anon#07832fa444143697b096ca579cebefa8d15f631f53d16e435670cbb8ee2d032f::" providerId="AD" clId="Web-{D57694E8-17EC-9E06-27D3-00B5F6EAD1B7}" dt="2024-10-30T00:09:51.848" v="264"/>
          <ac:spMkLst>
            <pc:docMk/>
            <pc:sldMk cId="1627543150" sldId="264"/>
            <ac:spMk id="48" creationId="{59383CF9-23B5-4335-9B21-1791C4CF1C75}"/>
          </ac:spMkLst>
        </pc:spChg>
        <pc:spChg chg="add del">
          <ac:chgData name="来宾用户" userId="S::urn:spo:anon#07832fa444143697b096ca579cebefa8d15f631f53d16e435670cbb8ee2d032f::" providerId="AD" clId="Web-{D57694E8-17EC-9E06-27D3-00B5F6EAD1B7}" dt="2024-10-30T00:09:51.848" v="264"/>
          <ac:spMkLst>
            <pc:docMk/>
            <pc:sldMk cId="1627543150" sldId="264"/>
            <ac:spMk id="49" creationId="{0007FE00-9498-4706-B255-6437B0252C02}"/>
          </ac:spMkLst>
        </pc:spChg>
        <pc:spChg chg="add del">
          <ac:chgData name="来宾用户" userId="S::urn:spo:anon#07832fa444143697b096ca579cebefa8d15f631f53d16e435670cbb8ee2d032f::" providerId="AD" clId="Web-{D57694E8-17EC-9E06-27D3-00B5F6EAD1B7}" dt="2024-10-30T00:09:51.833" v="263"/>
          <ac:spMkLst>
            <pc:docMk/>
            <pc:sldMk cId="1627543150" sldId="264"/>
            <ac:spMk id="54" creationId="{4F7EBAE4-9945-4473-9E34-B2C66EA0F03D}"/>
          </ac:spMkLst>
        </pc:spChg>
        <pc:spChg chg="add del">
          <ac:chgData name="来宾用户" userId="S::urn:spo:anon#07832fa444143697b096ca579cebefa8d15f631f53d16e435670cbb8ee2d032f::" providerId="AD" clId="Web-{D57694E8-17EC-9E06-27D3-00B5F6EAD1B7}" dt="2024-10-30T00:09:51.833" v="263"/>
          <ac:spMkLst>
            <pc:docMk/>
            <pc:sldMk cId="1627543150" sldId="264"/>
            <ac:spMk id="56" creationId="{70BEB1E7-2F88-40BC-B73D-42E5B6F80BFC}"/>
          </ac:spMkLst>
        </pc:spChg>
        <pc:spChg chg="add del">
          <ac:chgData name="来宾用户" userId="S::urn:spo:anon#07832fa444143697b096ca579cebefa8d15f631f53d16e435670cbb8ee2d032f::" providerId="AD" clId="Web-{D57694E8-17EC-9E06-27D3-00B5F6EAD1B7}" dt="2024-10-30T00:09:51.833" v="263"/>
          <ac:spMkLst>
            <pc:docMk/>
            <pc:sldMk cId="1627543150" sldId="264"/>
            <ac:spMk id="58" creationId="{A7B99495-F43F-4D80-A44F-2CB4764EB90B}"/>
          </ac:spMkLst>
        </pc:spChg>
        <pc:spChg chg="add">
          <ac:chgData name="来宾用户" userId="S::urn:spo:anon#07832fa444143697b096ca579cebefa8d15f631f53d16e435670cbb8ee2d032f::" providerId="AD" clId="Web-{D57694E8-17EC-9E06-27D3-00B5F6EAD1B7}" dt="2024-10-30T00:09:51.848" v="264"/>
          <ac:spMkLst>
            <pc:docMk/>
            <pc:sldMk cId="1627543150" sldId="264"/>
            <ac:spMk id="60" creationId="{4CBF9756-6AC8-4C65-84DF-56FBFFA1D873}"/>
          </ac:spMkLst>
        </pc:spChg>
        <pc:spChg chg="add">
          <ac:chgData name="来宾用户" userId="S::urn:spo:anon#07832fa444143697b096ca579cebefa8d15f631f53d16e435670cbb8ee2d032f::" providerId="AD" clId="Web-{D57694E8-17EC-9E06-27D3-00B5F6EAD1B7}" dt="2024-10-30T00:09:51.848" v="264"/>
          <ac:spMkLst>
            <pc:docMk/>
            <pc:sldMk cId="1627543150" sldId="264"/>
            <ac:spMk id="61" creationId="{6A84B152-3496-4C52-AF08-97AFFC09DD2C}"/>
          </ac:spMkLst>
        </pc:spChg>
        <pc:spChg chg="add">
          <ac:chgData name="来宾用户" userId="S::urn:spo:anon#07832fa444143697b096ca579cebefa8d15f631f53d16e435670cbb8ee2d032f::" providerId="AD" clId="Web-{D57694E8-17EC-9E06-27D3-00B5F6EAD1B7}" dt="2024-10-30T00:09:51.848" v="264"/>
          <ac:spMkLst>
            <pc:docMk/>
            <pc:sldMk cId="1627543150" sldId="264"/>
            <ac:spMk id="62" creationId="{2D385988-EAAF-4C27-AF8A-2BFBECAF3D4F}"/>
          </ac:spMkLst>
        </pc:spChg>
        <pc:spChg chg="add">
          <ac:chgData name="来宾用户" userId="S::urn:spo:anon#07832fa444143697b096ca579cebefa8d15f631f53d16e435670cbb8ee2d032f::" providerId="AD" clId="Web-{D57694E8-17EC-9E06-27D3-00B5F6EAD1B7}" dt="2024-10-30T00:09:51.848" v="264"/>
          <ac:spMkLst>
            <pc:docMk/>
            <pc:sldMk cId="1627543150" sldId="264"/>
            <ac:spMk id="63" creationId="{6B2ADB95-0FA3-4BD7-A8AC-89D014A83E5B}"/>
          </ac:spMkLst>
        </pc:spChg>
        <pc:spChg chg="add">
          <ac:chgData name="来宾用户" userId="S::urn:spo:anon#07832fa444143697b096ca579cebefa8d15f631f53d16e435670cbb8ee2d032f::" providerId="AD" clId="Web-{D57694E8-17EC-9E06-27D3-00B5F6EAD1B7}" dt="2024-10-30T00:09:51.848" v="264"/>
          <ac:spMkLst>
            <pc:docMk/>
            <pc:sldMk cId="1627543150" sldId="264"/>
            <ac:spMk id="65" creationId="{C924DBCE-E731-4B22-8181-A39C1D86276C}"/>
          </ac:spMkLst>
        </pc:spChg>
        <pc:spChg chg="add">
          <ac:chgData name="来宾用户" userId="S::urn:spo:anon#07832fa444143697b096ca579cebefa8d15f631f53d16e435670cbb8ee2d032f::" providerId="AD" clId="Web-{D57694E8-17EC-9E06-27D3-00B5F6EAD1B7}" dt="2024-10-30T00:09:51.848" v="264"/>
          <ac:spMkLst>
            <pc:docMk/>
            <pc:sldMk cId="1627543150" sldId="264"/>
            <ac:spMk id="66" creationId="{B621D332-7329-4994-8836-C429A51B7549}"/>
          </ac:spMkLst>
        </pc:spChg>
        <pc:spChg chg="add">
          <ac:chgData name="来宾用户" userId="S::urn:spo:anon#07832fa444143697b096ca579cebefa8d15f631f53d16e435670cbb8ee2d032f::" providerId="AD" clId="Web-{D57694E8-17EC-9E06-27D3-00B5F6EAD1B7}" dt="2024-10-30T00:09:51.848" v="264"/>
          <ac:spMkLst>
            <pc:docMk/>
            <pc:sldMk cId="1627543150" sldId="264"/>
            <ac:spMk id="68" creationId="{2D20F754-35A9-4508-BE3C-C59996D1437B}"/>
          </ac:spMkLst>
        </pc:spChg>
        <pc:grpChg chg="add del">
          <ac:chgData name="来宾用户" userId="S::urn:spo:anon#07832fa444143697b096ca579cebefa8d15f631f53d16e435670cbb8ee2d032f::" providerId="AD" clId="Web-{D57694E8-17EC-9E06-27D3-00B5F6EAD1B7}" dt="2024-10-30T00:08:00.518" v="243"/>
          <ac:grpSpMkLst>
            <pc:docMk/>
            <pc:sldMk cId="1627543150" sldId="264"/>
            <ac:grpSpMk id="18" creationId="{DD354807-230F-4402-B1B9-F733A8F1F190}"/>
          </ac:grpSpMkLst>
        </pc:grpChg>
        <pc:picChg chg="add mod ord modCrop">
          <ac:chgData name="来宾用户" userId="S::urn:spo:anon#07832fa444143697b096ca579cebefa8d15f631f53d16e435670cbb8ee2d032f::" providerId="AD" clId="Web-{D57694E8-17EC-9E06-27D3-00B5F6EAD1B7}" dt="2024-10-30T00:10:37.381" v="273" actId="1076"/>
          <ac:picMkLst>
            <pc:docMk/>
            <pc:sldMk cId="1627543150" sldId="264"/>
            <ac:picMk id="2" creationId="{879AE7A8-9F5B-4358-26DD-F26F8BE42A4E}"/>
          </ac:picMkLst>
        </pc:picChg>
        <pc:cxnChg chg="add">
          <ac:chgData name="来宾用户" userId="S::urn:spo:anon#07832fa444143697b096ca579cebefa8d15f631f53d16e435670cbb8ee2d032f::" providerId="AD" clId="Web-{D57694E8-17EC-9E06-27D3-00B5F6EAD1B7}" dt="2024-10-30T00:09:51.848" v="264"/>
          <ac:cxnSpMkLst>
            <pc:docMk/>
            <pc:sldMk cId="1627543150" sldId="264"/>
            <ac:cxnSpMk id="64" creationId="{43621FD4-D14D-45D5-9A57-9A2DE5EA59C0}"/>
          </ac:cxnSpMkLst>
        </pc:cxnChg>
      </pc:sldChg>
      <pc:sldChg chg="addSp delSp modSp add mod replId setBg">
        <pc:chgData name="来宾用户" userId="S::urn:spo:anon#07832fa444143697b096ca579cebefa8d15f631f53d16e435670cbb8ee2d032f::" providerId="AD" clId="Web-{D57694E8-17EC-9E06-27D3-00B5F6EAD1B7}" dt="2024-10-30T01:35:54.615" v="333" actId="1076"/>
        <pc:sldMkLst>
          <pc:docMk/>
          <pc:sldMk cId="589237994" sldId="265"/>
        </pc:sldMkLst>
        <pc:spChg chg="mod ord">
          <ac:chgData name="来宾用户" userId="S::urn:spo:anon#07832fa444143697b096ca579cebefa8d15f631f53d16e435670cbb8ee2d032f::" providerId="AD" clId="Web-{D57694E8-17EC-9E06-27D3-00B5F6EAD1B7}" dt="2024-10-30T00:18:02.873" v="298" actId="1076"/>
          <ac:spMkLst>
            <pc:docMk/>
            <pc:sldMk cId="589237994" sldId="265"/>
            <ac:spMk id="3" creationId="{E14C4757-0D4D-6A7C-2EC0-0B0A977B1895}"/>
          </ac:spMkLst>
        </pc:spChg>
        <pc:spChg chg="mod ord">
          <ac:chgData name="来宾用户" userId="S::urn:spo:anon#07832fa444143697b096ca579cebefa8d15f631f53d16e435670cbb8ee2d032f::" providerId="AD" clId="Web-{D57694E8-17EC-9E06-27D3-00B5F6EAD1B7}" dt="2024-10-30T00:17:52.279" v="297"/>
          <ac:spMkLst>
            <pc:docMk/>
            <pc:sldMk cId="589237994" sldId="265"/>
            <ac:spMk id="7" creationId="{E332ACBB-981F-1334-A9D9-C06678242FA7}"/>
          </ac:spMkLst>
        </pc:spChg>
        <pc:spChg chg="add del">
          <ac:chgData name="来宾用户" userId="S::urn:spo:anon#07832fa444143697b096ca579cebefa8d15f631f53d16e435670cbb8ee2d032f::" providerId="AD" clId="Web-{D57694E8-17EC-9E06-27D3-00B5F6EAD1B7}" dt="2024-10-30T00:17:52.279" v="297"/>
          <ac:spMkLst>
            <pc:docMk/>
            <pc:sldMk cId="589237994" sldId="265"/>
            <ac:spMk id="12" creationId="{560AFAAC-EA6C-45A9-9E03-C9C9F0193B4F}"/>
          </ac:spMkLst>
        </pc:spChg>
        <pc:spChg chg="add del">
          <ac:chgData name="来宾用户" userId="S::urn:spo:anon#07832fa444143697b096ca579cebefa8d15f631f53d16e435670cbb8ee2d032f::" providerId="AD" clId="Web-{D57694E8-17EC-9E06-27D3-00B5F6EAD1B7}" dt="2024-10-30T00:17:52.279" v="297"/>
          <ac:spMkLst>
            <pc:docMk/>
            <pc:sldMk cId="589237994" sldId="265"/>
            <ac:spMk id="14" creationId="{83549E37-C86B-4401-90BD-D8BF83859F14}"/>
          </ac:spMkLst>
        </pc:spChg>
        <pc:spChg chg="add del">
          <ac:chgData name="来宾用户" userId="S::urn:spo:anon#07832fa444143697b096ca579cebefa8d15f631f53d16e435670cbb8ee2d032f::" providerId="AD" clId="Web-{D57694E8-17EC-9E06-27D3-00B5F6EAD1B7}" dt="2024-10-30T00:17:52.279" v="297"/>
          <ac:spMkLst>
            <pc:docMk/>
            <pc:sldMk cId="589237994" sldId="265"/>
            <ac:spMk id="16" creationId="{8A17784E-76D8-4521-A77D-0D2EBB923004}"/>
          </ac:spMkLst>
        </pc:spChg>
        <pc:spChg chg="add del">
          <ac:chgData name="来宾用户" userId="S::urn:spo:anon#07832fa444143697b096ca579cebefa8d15f631f53d16e435670cbb8ee2d032f::" providerId="AD" clId="Web-{D57694E8-17EC-9E06-27D3-00B5F6EAD1B7}" dt="2024-10-30T00:17:52.279" v="297"/>
          <ac:spMkLst>
            <pc:docMk/>
            <pc:sldMk cId="589237994" sldId="265"/>
            <ac:spMk id="18" creationId="{C0036C6B-F09C-4EAB-AE02-8D056EE74856}"/>
          </ac:spMkLst>
        </pc:spChg>
        <pc:spChg chg="add del">
          <ac:chgData name="来宾用户" userId="S::urn:spo:anon#07832fa444143697b096ca579cebefa8d15f631f53d16e435670cbb8ee2d032f::" providerId="AD" clId="Web-{D57694E8-17EC-9E06-27D3-00B5F6EAD1B7}" dt="2024-10-30T00:17:52.279" v="297"/>
          <ac:spMkLst>
            <pc:docMk/>
            <pc:sldMk cId="589237994" sldId="265"/>
            <ac:spMk id="20" creationId="{FC8D5885-2804-4D3C-BE31-902E4D3279B0}"/>
          </ac:spMkLst>
        </pc:spChg>
        <pc:spChg chg="add del">
          <ac:chgData name="来宾用户" userId="S::urn:spo:anon#07832fa444143697b096ca579cebefa8d15f631f53d16e435670cbb8ee2d032f::" providerId="AD" clId="Web-{D57694E8-17EC-9E06-27D3-00B5F6EAD1B7}" dt="2024-10-30T00:17:48.060" v="294"/>
          <ac:spMkLst>
            <pc:docMk/>
            <pc:sldMk cId="589237994" sldId="265"/>
            <ac:spMk id="25" creationId="{A6D37EE4-EA1B-46EE-A54B-5233C63C9695}"/>
          </ac:spMkLst>
        </pc:spChg>
        <pc:spChg chg="add del">
          <ac:chgData name="来宾用户" userId="S::urn:spo:anon#07832fa444143697b096ca579cebefa8d15f631f53d16e435670cbb8ee2d032f::" providerId="AD" clId="Web-{D57694E8-17EC-9E06-27D3-00B5F6EAD1B7}" dt="2024-10-30T00:17:48.060" v="294"/>
          <ac:spMkLst>
            <pc:docMk/>
            <pc:sldMk cId="589237994" sldId="265"/>
            <ac:spMk id="27" creationId="{927D5270-6648-4CC1-8F78-48BE299CAC25}"/>
          </ac:spMkLst>
        </pc:spChg>
        <pc:spChg chg="add del">
          <ac:chgData name="来宾用户" userId="S::urn:spo:anon#07832fa444143697b096ca579cebefa8d15f631f53d16e435670cbb8ee2d032f::" providerId="AD" clId="Web-{D57694E8-17EC-9E06-27D3-00B5F6EAD1B7}" dt="2024-10-30T00:17:52.279" v="296"/>
          <ac:spMkLst>
            <pc:docMk/>
            <pc:sldMk cId="589237994" sldId="265"/>
            <ac:spMk id="29" creationId="{04812C46-200A-4DEB-A05E-3ED6C68C2387}"/>
          </ac:spMkLst>
        </pc:spChg>
        <pc:spChg chg="add del">
          <ac:chgData name="来宾用户" userId="S::urn:spo:anon#07832fa444143697b096ca579cebefa8d15f631f53d16e435670cbb8ee2d032f::" providerId="AD" clId="Web-{D57694E8-17EC-9E06-27D3-00B5F6EAD1B7}" dt="2024-10-30T00:17:52.279" v="296"/>
          <ac:spMkLst>
            <pc:docMk/>
            <pc:sldMk cId="589237994" sldId="265"/>
            <ac:spMk id="30" creationId="{D1EA859B-E555-4109-94F3-6700E046E008}"/>
          </ac:spMkLst>
        </pc:spChg>
        <pc:spChg chg="add">
          <ac:chgData name="来宾用户" userId="S::urn:spo:anon#07832fa444143697b096ca579cebefa8d15f631f53d16e435670cbb8ee2d032f::" providerId="AD" clId="Web-{D57694E8-17EC-9E06-27D3-00B5F6EAD1B7}" dt="2024-10-30T00:17:52.279" v="297"/>
          <ac:spMkLst>
            <pc:docMk/>
            <pc:sldMk cId="589237994" sldId="265"/>
            <ac:spMk id="32" creationId="{2EB492CD-616E-47F8-933B-5E2D952A0593}"/>
          </ac:spMkLst>
        </pc:spChg>
        <pc:spChg chg="add">
          <ac:chgData name="来宾用户" userId="S::urn:spo:anon#07832fa444143697b096ca579cebefa8d15f631f53d16e435670cbb8ee2d032f::" providerId="AD" clId="Web-{D57694E8-17EC-9E06-27D3-00B5F6EAD1B7}" dt="2024-10-30T00:17:52.279" v="297"/>
          <ac:spMkLst>
            <pc:docMk/>
            <pc:sldMk cId="589237994" sldId="265"/>
            <ac:spMk id="33" creationId="{59383CF9-23B5-4335-9B21-1791C4CF1C75}"/>
          </ac:spMkLst>
        </pc:spChg>
        <pc:spChg chg="add">
          <ac:chgData name="来宾用户" userId="S::urn:spo:anon#07832fa444143697b096ca579cebefa8d15f631f53d16e435670cbb8ee2d032f::" providerId="AD" clId="Web-{D57694E8-17EC-9E06-27D3-00B5F6EAD1B7}" dt="2024-10-30T00:17:52.279" v="297"/>
          <ac:spMkLst>
            <pc:docMk/>
            <pc:sldMk cId="589237994" sldId="265"/>
            <ac:spMk id="34" creationId="{0007FE00-9498-4706-B255-6437B0252C02}"/>
          </ac:spMkLst>
        </pc:spChg>
        <pc:picChg chg="add mod ord modCrop">
          <ac:chgData name="来宾用户" userId="S::urn:spo:anon#07832fa444143697b096ca579cebefa8d15f631f53d16e435670cbb8ee2d032f::" providerId="AD" clId="Web-{D57694E8-17EC-9E06-27D3-00B5F6EAD1B7}" dt="2024-10-30T01:35:54.615" v="333" actId="1076"/>
          <ac:picMkLst>
            <pc:docMk/>
            <pc:sldMk cId="589237994" sldId="265"/>
            <ac:picMk id="2" creationId="{35026C42-8AD1-8E71-85DD-BFD92902A91E}"/>
          </ac:picMkLst>
        </pc:picChg>
      </pc:sldChg>
    </pc:docChg>
  </pc:docChgLst>
  <pc:docChgLst>
    <pc:chgData name="Ziyi He" userId="c62f1333-749a-49ef-becf-cc3889da32c7" providerId="ADAL" clId="{3CBD27A5-E883-8B40-80CD-1027EDE38902}"/>
    <pc:docChg chg="modSld">
      <pc:chgData name="Ziyi He" userId="c62f1333-749a-49ef-becf-cc3889da32c7" providerId="ADAL" clId="{3CBD27A5-E883-8B40-80CD-1027EDE38902}" dt="2024-10-31T23:20:23.497" v="0" actId="20577"/>
      <pc:docMkLst>
        <pc:docMk/>
      </pc:docMkLst>
      <pc:sldChg chg="modNotesTx">
        <pc:chgData name="Ziyi He" userId="c62f1333-749a-49ef-becf-cc3889da32c7" providerId="ADAL" clId="{3CBD27A5-E883-8B40-80CD-1027EDE38902}" dt="2024-10-31T23:20:23.497" v="0" actId="20577"/>
        <pc:sldMkLst>
          <pc:docMk/>
          <pc:sldMk cId="1822375346" sldId="258"/>
        </pc:sldMkLst>
      </pc:sldChg>
    </pc:docChg>
  </pc:docChgLst>
  <pc:docChgLst>
    <pc:chgData name="Guest User" userId="S::urn:spo:anon#07832fa444143697b096ca579cebefa8d15f631f53d16e435670cbb8ee2d032f::" providerId="AD" clId="Web-{1878C25D-F6D1-7CDE-E98B-7A7D1DF0BAD4}"/>
    <pc:docChg chg="modSld sldOrd">
      <pc:chgData name="Guest User" userId="S::urn:spo:anon#07832fa444143697b096ca579cebefa8d15f631f53d16e435670cbb8ee2d032f::" providerId="AD" clId="Web-{1878C25D-F6D1-7CDE-E98B-7A7D1DF0BAD4}" dt="2024-10-31T19:32:29.047" v="41"/>
      <pc:docMkLst>
        <pc:docMk/>
      </pc:docMkLst>
      <pc:sldChg chg="modSp">
        <pc:chgData name="Guest User" userId="S::urn:spo:anon#07832fa444143697b096ca579cebefa8d15f631f53d16e435670cbb8ee2d032f::" providerId="AD" clId="Web-{1878C25D-F6D1-7CDE-E98B-7A7D1DF0BAD4}" dt="2024-10-31T02:54:04.517" v="39" actId="1076"/>
        <pc:sldMkLst>
          <pc:docMk/>
          <pc:sldMk cId="2003776595" sldId="262"/>
        </pc:sldMkLst>
        <pc:spChg chg="mod">
          <ac:chgData name="Guest User" userId="S::urn:spo:anon#07832fa444143697b096ca579cebefa8d15f631f53d16e435670cbb8ee2d032f::" providerId="AD" clId="Web-{1878C25D-F6D1-7CDE-E98B-7A7D1DF0BAD4}" dt="2024-10-31T02:54:04.517" v="39" actId="1076"/>
          <ac:spMkLst>
            <pc:docMk/>
            <pc:sldMk cId="2003776595" sldId="262"/>
            <ac:spMk id="2" creationId="{8AD91850-5C65-D463-268D-A8D900779564}"/>
          </ac:spMkLst>
        </pc:spChg>
        <pc:spChg chg="mod">
          <ac:chgData name="Guest User" userId="S::urn:spo:anon#07832fa444143697b096ca579cebefa8d15f631f53d16e435670cbb8ee2d032f::" providerId="AD" clId="Web-{1878C25D-F6D1-7CDE-E98B-7A7D1DF0BAD4}" dt="2024-10-31T02:53:21.860" v="36" actId="1076"/>
          <ac:spMkLst>
            <pc:docMk/>
            <pc:sldMk cId="2003776595" sldId="262"/>
            <ac:spMk id="3" creationId="{DFF1AD1B-D344-1634-4500-64414DA15E70}"/>
          </ac:spMkLst>
        </pc:spChg>
        <pc:spChg chg="mod">
          <ac:chgData name="Guest User" userId="S::urn:spo:anon#07832fa444143697b096ca579cebefa8d15f631f53d16e435670cbb8ee2d032f::" providerId="AD" clId="Web-{1878C25D-F6D1-7CDE-E98B-7A7D1DF0BAD4}" dt="2024-10-31T02:53:21.860" v="37" actId="1076"/>
          <ac:spMkLst>
            <pc:docMk/>
            <pc:sldMk cId="2003776595" sldId="262"/>
            <ac:spMk id="7" creationId="{4E3CE3C5-77A4-2D65-B81E-619F872EC243}"/>
          </ac:spMkLst>
        </pc:spChg>
      </pc:sldChg>
      <pc:sldChg chg="modSp ord">
        <pc:chgData name="Guest User" userId="S::urn:spo:anon#07832fa444143697b096ca579cebefa8d15f631f53d16e435670cbb8ee2d032f::" providerId="AD" clId="Web-{1878C25D-F6D1-7CDE-E98B-7A7D1DF0BAD4}" dt="2024-10-31T19:32:29.047" v="41"/>
        <pc:sldMkLst>
          <pc:docMk/>
          <pc:sldMk cId="1627543150" sldId="264"/>
        </pc:sldMkLst>
        <pc:spChg chg="mod">
          <ac:chgData name="Guest User" userId="S::urn:spo:anon#07832fa444143697b096ca579cebefa8d15f631f53d16e435670cbb8ee2d032f::" providerId="AD" clId="Web-{1878C25D-F6D1-7CDE-E98B-7A7D1DF0BAD4}" dt="2024-10-31T02:51:29.155" v="28" actId="1076"/>
          <ac:spMkLst>
            <pc:docMk/>
            <pc:sldMk cId="1627543150" sldId="264"/>
            <ac:spMk id="23" creationId="{3D495C0C-D88C-E945-4A49-69A6A9AB67C4}"/>
          </ac:spMkLst>
        </pc:spChg>
      </pc:sldChg>
      <pc:sldChg chg="modSp">
        <pc:chgData name="Guest User" userId="S::urn:spo:anon#07832fa444143697b096ca579cebefa8d15f631f53d16e435670cbb8ee2d032f::" providerId="AD" clId="Web-{1878C25D-F6D1-7CDE-E98B-7A7D1DF0BAD4}" dt="2024-10-31T02:52:22.562" v="32" actId="1076"/>
        <pc:sldMkLst>
          <pc:docMk/>
          <pc:sldMk cId="589237994" sldId="265"/>
        </pc:sldMkLst>
        <pc:spChg chg="mod">
          <ac:chgData name="Guest User" userId="S::urn:spo:anon#07832fa444143697b096ca579cebefa8d15f631f53d16e435670cbb8ee2d032f::" providerId="AD" clId="Web-{1878C25D-F6D1-7CDE-E98B-7A7D1DF0BAD4}" dt="2024-10-31T02:52:22.562" v="32" actId="1076"/>
          <ac:spMkLst>
            <pc:docMk/>
            <pc:sldMk cId="589237994" sldId="265"/>
            <ac:spMk id="3" creationId="{E14C4757-0D4D-6A7C-2EC0-0B0A977B1895}"/>
          </ac:spMkLst>
        </pc:spChg>
      </pc:sldChg>
    </pc:docChg>
  </pc:docChgLst>
  <pc:docChgLst>
    <pc:chgData name="Guest User" userId="S::urn:spo:anon#07832fa444143697b096ca579cebefa8d15f631f53d16e435670cbb8ee2d032f::" providerId="AD" clId="Web-{1DCA6259-86EB-DDC6-2D79-AA21D25D6347}"/>
    <pc:docChg chg="modSld">
      <pc:chgData name="Guest User" userId="S::urn:spo:anon#07832fa444143697b096ca579cebefa8d15f631f53d16e435670cbb8ee2d032f::" providerId="AD" clId="Web-{1DCA6259-86EB-DDC6-2D79-AA21D25D6347}" dt="2024-10-30T14:35:03.465" v="45" actId="1076"/>
      <pc:docMkLst>
        <pc:docMk/>
      </pc:docMkLst>
      <pc:sldChg chg="modSp">
        <pc:chgData name="Guest User" userId="S::urn:spo:anon#07832fa444143697b096ca579cebefa8d15f631f53d16e435670cbb8ee2d032f::" providerId="AD" clId="Web-{1DCA6259-86EB-DDC6-2D79-AA21D25D6347}" dt="2024-10-30T13:55:10.722" v="43" actId="20577"/>
        <pc:sldMkLst>
          <pc:docMk/>
          <pc:sldMk cId="1907213478" sldId="256"/>
        </pc:sldMkLst>
        <pc:spChg chg="mod">
          <ac:chgData name="Guest User" userId="S::urn:spo:anon#07832fa444143697b096ca579cebefa8d15f631f53d16e435670cbb8ee2d032f::" providerId="AD" clId="Web-{1DCA6259-86EB-DDC6-2D79-AA21D25D6347}" dt="2024-10-30T13:55:10.722" v="43" actId="20577"/>
          <ac:spMkLst>
            <pc:docMk/>
            <pc:sldMk cId="1907213478" sldId="256"/>
            <ac:spMk id="2" creationId="{68DA22CD-4B78-9A33-4558-288247203EBA}"/>
          </ac:spMkLst>
        </pc:spChg>
      </pc:sldChg>
      <pc:sldChg chg="addSp delSp modSp">
        <pc:chgData name="Guest User" userId="S::urn:spo:anon#07832fa444143697b096ca579cebefa8d15f631f53d16e435670cbb8ee2d032f::" providerId="AD" clId="Web-{1DCA6259-86EB-DDC6-2D79-AA21D25D6347}" dt="2024-10-30T14:35:03.465" v="45" actId="1076"/>
        <pc:sldMkLst>
          <pc:docMk/>
          <pc:sldMk cId="2797122214" sldId="260"/>
        </pc:sldMkLst>
        <pc:spChg chg="mod">
          <ac:chgData name="Guest User" userId="S::urn:spo:anon#07832fa444143697b096ca579cebefa8d15f631f53d16e435670cbb8ee2d032f::" providerId="AD" clId="Web-{1DCA6259-86EB-DDC6-2D79-AA21D25D6347}" dt="2024-10-30T13:36:53.391" v="37"/>
          <ac:spMkLst>
            <pc:docMk/>
            <pc:sldMk cId="2797122214" sldId="260"/>
            <ac:spMk id="2" creationId="{9EF1C989-E558-3627-A9DE-045E30A6DB15}"/>
          </ac:spMkLst>
        </pc:spChg>
        <pc:spChg chg="add del">
          <ac:chgData name="Guest User" userId="S::urn:spo:anon#07832fa444143697b096ca579cebefa8d15f631f53d16e435670cbb8ee2d032f::" providerId="AD" clId="Web-{1DCA6259-86EB-DDC6-2D79-AA21D25D6347}" dt="2024-10-30T13:36:53.391" v="37"/>
          <ac:spMkLst>
            <pc:docMk/>
            <pc:sldMk cId="2797122214" sldId="260"/>
            <ac:spMk id="37" creationId="{7666DE11-17E1-4DC7-B2B7-6DA2E6A9CE8B}"/>
          </ac:spMkLst>
        </pc:spChg>
        <pc:spChg chg="add del">
          <ac:chgData name="Guest User" userId="S::urn:spo:anon#07832fa444143697b096ca579cebefa8d15f631f53d16e435670cbb8ee2d032f::" providerId="AD" clId="Web-{1DCA6259-86EB-DDC6-2D79-AA21D25D6347}" dt="2024-10-30T13:36:53.391" v="37"/>
          <ac:spMkLst>
            <pc:docMk/>
            <pc:sldMk cId="2797122214" sldId="260"/>
            <ac:spMk id="39" creationId="{D1008504-D2A4-4E91-8DFB-8E297027A048}"/>
          </ac:spMkLst>
        </pc:spChg>
        <pc:spChg chg="add del">
          <ac:chgData name="Guest User" userId="S::urn:spo:anon#07832fa444143697b096ca579cebefa8d15f631f53d16e435670cbb8ee2d032f::" providerId="AD" clId="Web-{1DCA6259-86EB-DDC6-2D79-AA21D25D6347}" dt="2024-10-30T13:36:53.391" v="37"/>
          <ac:spMkLst>
            <pc:docMk/>
            <pc:sldMk cId="2797122214" sldId="260"/>
            <ac:spMk id="41" creationId="{17F535C9-7CC8-4CF6-ACB6-19C8F963D2AB}"/>
          </ac:spMkLst>
        </pc:spChg>
        <pc:spChg chg="add del">
          <ac:chgData name="Guest User" userId="S::urn:spo:anon#07832fa444143697b096ca579cebefa8d15f631f53d16e435670cbb8ee2d032f::" providerId="AD" clId="Web-{1DCA6259-86EB-DDC6-2D79-AA21D25D6347}" dt="2024-10-30T13:36:53.391" v="37"/>
          <ac:spMkLst>
            <pc:docMk/>
            <pc:sldMk cId="2797122214" sldId="260"/>
            <ac:spMk id="43" creationId="{2BDED224-1C09-48A0-B193-062E88A12840}"/>
          </ac:spMkLst>
        </pc:spChg>
        <pc:spChg chg="add del">
          <ac:chgData name="Guest User" userId="S::urn:spo:anon#07832fa444143697b096ca579cebefa8d15f631f53d16e435670cbb8ee2d032f::" providerId="AD" clId="Web-{1DCA6259-86EB-DDC6-2D79-AA21D25D6347}" dt="2024-10-30T13:36:53.391" v="37"/>
          <ac:spMkLst>
            <pc:docMk/>
            <pc:sldMk cId="2797122214" sldId="260"/>
            <ac:spMk id="45" creationId="{AFB74E1F-5C8C-4335-9A1B-CD83BD044AF6}"/>
          </ac:spMkLst>
        </pc:spChg>
        <pc:spChg chg="add del">
          <ac:chgData name="Guest User" userId="S::urn:spo:anon#07832fa444143697b096ca579cebefa8d15f631f53d16e435670cbb8ee2d032f::" providerId="AD" clId="Web-{1DCA6259-86EB-DDC6-2D79-AA21D25D6347}" dt="2024-10-30T13:36:53.391" v="37"/>
          <ac:spMkLst>
            <pc:docMk/>
            <pc:sldMk cId="2797122214" sldId="260"/>
            <ac:spMk id="47" creationId="{BDB288CF-D271-4269-9FD5-964BE4D4B590}"/>
          </ac:spMkLst>
        </pc:spChg>
        <pc:spChg chg="add del">
          <ac:chgData name="Guest User" userId="S::urn:spo:anon#07832fa444143697b096ca579cebefa8d15f631f53d16e435670cbb8ee2d032f::" providerId="AD" clId="Web-{1DCA6259-86EB-DDC6-2D79-AA21D25D6347}" dt="2024-10-30T13:34:07.919" v="29"/>
          <ac:spMkLst>
            <pc:docMk/>
            <pc:sldMk cId="2797122214" sldId="260"/>
            <ac:spMk id="49" creationId="{69AB23CA-CF96-42B0-847F-37A181DEBFA5}"/>
          </ac:spMkLst>
        </pc:spChg>
        <pc:spChg chg="add del">
          <ac:chgData name="Guest User" userId="S::urn:spo:anon#07832fa444143697b096ca579cebefa8d15f631f53d16e435670cbb8ee2d032f::" providerId="AD" clId="Web-{1DCA6259-86EB-DDC6-2D79-AA21D25D6347}" dt="2024-10-30T13:36:53.391" v="37"/>
          <ac:spMkLst>
            <pc:docMk/>
            <pc:sldMk cId="2797122214" sldId="260"/>
            <ac:spMk id="50" creationId="{B6FACB3C-9069-4791-BC5C-0DB7CD19B853}"/>
          </ac:spMkLst>
        </pc:spChg>
        <pc:spChg chg="add del">
          <ac:chgData name="Guest User" userId="S::urn:spo:anon#07832fa444143697b096ca579cebefa8d15f631f53d16e435670cbb8ee2d032f::" providerId="AD" clId="Web-{1DCA6259-86EB-DDC6-2D79-AA21D25D6347}" dt="2024-10-30T13:36:53.391" v="37"/>
          <ac:spMkLst>
            <pc:docMk/>
            <pc:sldMk cId="2797122214" sldId="260"/>
            <ac:spMk id="51" creationId="{71F2038E-D777-4B76-81DD-DD13EE91B9DD}"/>
          </ac:spMkLst>
        </pc:spChg>
        <pc:spChg chg="add del">
          <ac:chgData name="Guest User" userId="S::urn:spo:anon#07832fa444143697b096ca579cebefa8d15f631f53d16e435670cbb8ee2d032f::" providerId="AD" clId="Web-{1DCA6259-86EB-DDC6-2D79-AA21D25D6347}" dt="2024-10-30T13:34:07.919" v="29"/>
          <ac:spMkLst>
            <pc:docMk/>
            <pc:sldMk cId="2797122214" sldId="260"/>
            <ac:spMk id="54" creationId="{A45FD7F6-BF7B-4588-AE38-90035891A149}"/>
          </ac:spMkLst>
        </pc:spChg>
        <pc:spChg chg="add del">
          <ac:chgData name="Guest User" userId="S::urn:spo:anon#07832fa444143697b096ca579cebefa8d15f631f53d16e435670cbb8ee2d032f::" providerId="AD" clId="Web-{1DCA6259-86EB-DDC6-2D79-AA21D25D6347}" dt="2024-10-30T13:34:07.919" v="29"/>
          <ac:spMkLst>
            <pc:docMk/>
            <pc:sldMk cId="2797122214" sldId="260"/>
            <ac:spMk id="56" creationId="{2F05AAE2-453E-4EDA-8961-D9B319978159}"/>
          </ac:spMkLst>
        </pc:spChg>
        <pc:spChg chg="add del">
          <ac:chgData name="Guest User" userId="S::urn:spo:anon#07832fa444143697b096ca579cebefa8d15f631f53d16e435670cbb8ee2d032f::" providerId="AD" clId="Web-{1DCA6259-86EB-DDC6-2D79-AA21D25D6347}" dt="2024-10-30T13:34:07.919" v="29"/>
          <ac:spMkLst>
            <pc:docMk/>
            <pc:sldMk cId="2797122214" sldId="260"/>
            <ac:spMk id="58" creationId="{CE2CF453-4871-4F22-8746-957F757DAAF8}"/>
          </ac:spMkLst>
        </pc:spChg>
        <pc:spChg chg="add del">
          <ac:chgData name="Guest User" userId="S::urn:spo:anon#07832fa444143697b096ca579cebefa8d15f631f53d16e435670cbb8ee2d032f::" providerId="AD" clId="Web-{1DCA6259-86EB-DDC6-2D79-AA21D25D6347}" dt="2024-10-30T13:34:07.919" v="29"/>
          <ac:spMkLst>
            <pc:docMk/>
            <pc:sldMk cId="2797122214" sldId="260"/>
            <ac:spMk id="60" creationId="{6A0E0FAE-D6BC-43D5-ACA6-8CDE484777BC}"/>
          </ac:spMkLst>
        </pc:spChg>
        <pc:spChg chg="add del">
          <ac:chgData name="Guest User" userId="S::urn:spo:anon#07832fa444143697b096ca579cebefa8d15f631f53d16e435670cbb8ee2d032f::" providerId="AD" clId="Web-{1DCA6259-86EB-DDC6-2D79-AA21D25D6347}" dt="2024-10-30T13:36:46.063" v="36"/>
          <ac:spMkLst>
            <pc:docMk/>
            <pc:sldMk cId="2797122214" sldId="260"/>
            <ac:spMk id="66" creationId="{C0763A76-9F1C-4FC5-82B7-DD475DA461B2}"/>
          </ac:spMkLst>
        </pc:spChg>
        <pc:spChg chg="add del">
          <ac:chgData name="Guest User" userId="S::urn:spo:anon#07832fa444143697b096ca579cebefa8d15f631f53d16e435670cbb8ee2d032f::" providerId="AD" clId="Web-{1DCA6259-86EB-DDC6-2D79-AA21D25D6347}" dt="2024-10-30T13:36:46.063" v="36"/>
          <ac:spMkLst>
            <pc:docMk/>
            <pc:sldMk cId="2797122214" sldId="260"/>
            <ac:spMk id="68" creationId="{E81BF4F6-F2CF-4984-9D14-D6966D92F99F}"/>
          </ac:spMkLst>
        </pc:spChg>
        <pc:spChg chg="add del">
          <ac:chgData name="Guest User" userId="S::urn:spo:anon#07832fa444143697b096ca579cebefa8d15f631f53d16e435670cbb8ee2d032f::" providerId="AD" clId="Web-{1DCA6259-86EB-DDC6-2D79-AA21D25D6347}" dt="2024-10-30T13:33:20.918" v="18"/>
          <ac:spMkLst>
            <pc:docMk/>
            <pc:sldMk cId="2797122214" sldId="260"/>
            <ac:spMk id="100" creationId="{149FB5C3-7336-4FE0-A30C-CC0A3646D499}"/>
          </ac:spMkLst>
        </pc:spChg>
        <pc:spChg chg="add del">
          <ac:chgData name="Guest User" userId="S::urn:spo:anon#07832fa444143697b096ca579cebefa8d15f631f53d16e435670cbb8ee2d032f::" providerId="AD" clId="Web-{1DCA6259-86EB-DDC6-2D79-AA21D25D6347}" dt="2024-10-30T13:33:20.918" v="18"/>
          <ac:spMkLst>
            <pc:docMk/>
            <pc:sldMk cId="2797122214" sldId="260"/>
            <ac:spMk id="106" creationId="{0DA909B4-15FF-46A6-8A7F-7AEF977FE9ED}"/>
          </ac:spMkLst>
        </pc:spChg>
        <pc:spChg chg="add del">
          <ac:chgData name="Guest User" userId="S::urn:spo:anon#07832fa444143697b096ca579cebefa8d15f631f53d16e435670cbb8ee2d032f::" providerId="AD" clId="Web-{1DCA6259-86EB-DDC6-2D79-AA21D25D6347}" dt="2024-10-30T13:33:20.918" v="18"/>
          <ac:spMkLst>
            <pc:docMk/>
            <pc:sldMk cId="2797122214" sldId="260"/>
            <ac:spMk id="108" creationId="{1382A32C-5B0C-4B1C-A074-76C6DBCC9F87}"/>
          </ac:spMkLst>
        </pc:spChg>
        <pc:grpChg chg="add del">
          <ac:chgData name="Guest User" userId="S::urn:spo:anon#07832fa444143697b096ca579cebefa8d15f631f53d16e435670cbb8ee2d032f::" providerId="AD" clId="Web-{1DCA6259-86EB-DDC6-2D79-AA21D25D6347}" dt="2024-10-30T13:36:53.391" v="37"/>
          <ac:grpSpMkLst>
            <pc:docMk/>
            <pc:sldMk cId="2797122214" sldId="260"/>
            <ac:grpSpMk id="53" creationId="{DD354807-230F-4402-B1B9-F733A8F1F190}"/>
          </ac:grpSpMkLst>
        </pc:grpChg>
        <pc:grpChg chg="add del">
          <ac:chgData name="Guest User" userId="S::urn:spo:anon#07832fa444143697b096ca579cebefa8d15f631f53d16e435670cbb8ee2d032f::" providerId="AD" clId="Web-{1DCA6259-86EB-DDC6-2D79-AA21D25D6347}" dt="2024-10-30T13:33:20.918" v="18"/>
          <ac:grpSpMkLst>
            <pc:docMk/>
            <pc:sldMk cId="2797122214" sldId="260"/>
            <ac:grpSpMk id="102" creationId="{19A6B5CE-CB1D-48EE-8B43-E952235C8371}"/>
          </ac:grpSpMkLst>
        </pc:grpChg>
        <pc:graphicFrameChg chg="mod ord modGraphic">
          <ac:chgData name="Guest User" userId="S::urn:spo:anon#07832fa444143697b096ca579cebefa8d15f631f53d16e435670cbb8ee2d032f::" providerId="AD" clId="Web-{1DCA6259-86EB-DDC6-2D79-AA21D25D6347}" dt="2024-10-30T14:35:03.465" v="45" actId="1076"/>
          <ac:graphicFrameMkLst>
            <pc:docMk/>
            <pc:sldMk cId="2797122214" sldId="260"/>
            <ac:graphicFrameMk id="5" creationId="{C01A3D15-64D6-8DC3-38ED-9A55035FE81E}"/>
          </ac:graphicFrameMkLst>
        </pc:graphicFrameChg>
        <pc:picChg chg="mod">
          <ac:chgData name="Guest User" userId="S::urn:spo:anon#07832fa444143697b096ca579cebefa8d15f631f53d16e435670cbb8ee2d032f::" providerId="AD" clId="Web-{1DCA6259-86EB-DDC6-2D79-AA21D25D6347}" dt="2024-10-30T13:36:53.391" v="37"/>
          <ac:picMkLst>
            <pc:docMk/>
            <pc:sldMk cId="2797122214" sldId="260"/>
            <ac:picMk id="18" creationId="{2CE49722-7F50-B745-31B3-1F320F6934FD}"/>
          </ac:picMkLst>
        </pc:picChg>
        <pc:picChg chg="add del mod">
          <ac:chgData name="Guest User" userId="S::urn:spo:anon#07832fa444143697b096ca579cebefa8d15f631f53d16e435670cbb8ee2d032f::" providerId="AD" clId="Web-{1DCA6259-86EB-DDC6-2D79-AA21D25D6347}" dt="2024-10-30T13:34:50.732" v="30"/>
          <ac:picMkLst>
            <pc:docMk/>
            <pc:sldMk cId="2797122214" sldId="260"/>
            <ac:picMk id="32" creationId="{B4AEED27-E322-4B51-864B-70DEA8193560}"/>
          </ac:picMkLst>
        </pc:picChg>
        <pc:picChg chg="add del mod">
          <ac:chgData name="Guest User" userId="S::urn:spo:anon#07832fa444143697b096ca579cebefa8d15f631f53d16e435670cbb8ee2d032f::" providerId="AD" clId="Web-{1DCA6259-86EB-DDC6-2D79-AA21D25D6347}" dt="2024-10-30T13:30:13.647" v="5"/>
          <ac:picMkLst>
            <pc:docMk/>
            <pc:sldMk cId="2797122214" sldId="260"/>
            <ac:picMk id="52" creationId="{E87DFD04-0149-EE4D-D84E-82F12D2C78B3}"/>
          </ac:picMkLst>
        </pc:picChg>
        <pc:picChg chg="add del mod">
          <ac:chgData name="Guest User" userId="S::urn:spo:anon#07832fa444143697b096ca579cebefa8d15f631f53d16e435670cbb8ee2d032f::" providerId="AD" clId="Web-{1DCA6259-86EB-DDC6-2D79-AA21D25D6347}" dt="2024-10-30T13:33:45.934" v="26"/>
          <ac:picMkLst>
            <pc:docMk/>
            <pc:sldMk cId="2797122214" sldId="260"/>
            <ac:picMk id="73" creationId="{18198567-034B-33D9-7661-BBA117B01FE6}"/>
          </ac:picMkLst>
        </pc:picChg>
        <pc:picChg chg="add del mod">
          <ac:chgData name="Guest User" userId="S::urn:spo:anon#07832fa444143697b096ca579cebefa8d15f631f53d16e435670cbb8ee2d032f::" providerId="AD" clId="Web-{1DCA6259-86EB-DDC6-2D79-AA21D25D6347}" dt="2024-10-30T13:33:43.309" v="25"/>
          <ac:picMkLst>
            <pc:docMk/>
            <pc:sldMk cId="2797122214" sldId="260"/>
            <ac:picMk id="94" creationId="{A6E58C4D-597E-D2CA-087F-57DA51ACA0E2}"/>
          </ac:picMkLst>
        </pc:picChg>
        <pc:picChg chg="add del mod">
          <ac:chgData name="Guest User" userId="S::urn:spo:anon#07832fa444143697b096ca579cebefa8d15f631f53d16e435670cbb8ee2d032f::" providerId="AD" clId="Web-{1DCA6259-86EB-DDC6-2D79-AA21D25D6347}" dt="2024-10-30T13:33:36.059" v="22"/>
          <ac:picMkLst>
            <pc:docMk/>
            <pc:sldMk cId="2797122214" sldId="260"/>
            <ac:picMk id="95" creationId="{AA120C9D-434D-AA91-C32B-D86E6FF67C38}"/>
          </ac:picMkLst>
        </pc:picChg>
      </pc:sldChg>
    </pc:docChg>
  </pc:docChgLst>
  <pc:docChgLst>
    <pc:chgData name="Xuntian Lin" userId="d937215c-89e9-4727-9b75-b7c548dca30b" providerId="ADAL" clId="{63EEBA2C-6678-FB43-B0B7-469076A68D61}"/>
    <pc:docChg chg="undo custSel addSld delSld modSld sldOrd">
      <pc:chgData name="Xuntian Lin" userId="d937215c-89e9-4727-9b75-b7c548dca30b" providerId="ADAL" clId="{63EEBA2C-6678-FB43-B0B7-469076A68D61}" dt="2024-10-31T20:58:48.313" v="1225"/>
      <pc:docMkLst>
        <pc:docMk/>
      </pc:docMkLst>
      <pc:sldChg chg="addSp delSp modSp mod modMedia addAnim delAnim delDesignElem">
        <pc:chgData name="Xuntian Lin" userId="d937215c-89e9-4727-9b75-b7c548dca30b" providerId="ADAL" clId="{63EEBA2C-6678-FB43-B0B7-469076A68D61}" dt="2024-10-30T01:38:23.506" v="482" actId="20577"/>
        <pc:sldMkLst>
          <pc:docMk/>
          <pc:sldMk cId="1907213478" sldId="256"/>
        </pc:sldMkLst>
        <pc:spChg chg="mod">
          <ac:chgData name="Xuntian Lin" userId="d937215c-89e9-4727-9b75-b7c548dca30b" providerId="ADAL" clId="{63EEBA2C-6678-FB43-B0B7-469076A68D61}" dt="2024-10-29T22:25:43.965" v="216" actId="113"/>
          <ac:spMkLst>
            <pc:docMk/>
            <pc:sldMk cId="1907213478" sldId="256"/>
            <ac:spMk id="2" creationId="{68DA22CD-4B78-9A33-4558-288247203EBA}"/>
          </ac:spMkLst>
        </pc:spChg>
        <pc:spChg chg="mod">
          <ac:chgData name="Xuntian Lin" userId="d937215c-89e9-4727-9b75-b7c548dca30b" providerId="ADAL" clId="{63EEBA2C-6678-FB43-B0B7-469076A68D61}" dt="2024-10-30T01:38:23.506" v="482" actId="20577"/>
          <ac:spMkLst>
            <pc:docMk/>
            <pc:sldMk cId="1907213478" sldId="256"/>
            <ac:spMk id="3" creationId="{9F4E6374-A414-511B-FF87-34751B71547D}"/>
          </ac:spMkLst>
        </pc:spChg>
        <pc:spChg chg="add del">
          <ac:chgData name="Xuntian Lin" userId="d937215c-89e9-4727-9b75-b7c548dca30b" providerId="ADAL" clId="{63EEBA2C-6678-FB43-B0B7-469076A68D61}" dt="2024-10-30T01:26:23.140" v="457"/>
          <ac:spMkLst>
            <pc:docMk/>
            <pc:sldMk cId="1907213478" sldId="256"/>
            <ac:spMk id="66" creationId="{E0AE394F-AFF1-4485-AF1F-7387A2F041AA}"/>
          </ac:spMkLst>
        </pc:spChg>
        <pc:spChg chg="add del">
          <ac:chgData name="Xuntian Lin" userId="d937215c-89e9-4727-9b75-b7c548dca30b" providerId="ADAL" clId="{63EEBA2C-6678-FB43-B0B7-469076A68D61}" dt="2024-10-30T01:26:23.140" v="457"/>
          <ac:spMkLst>
            <pc:docMk/>
            <pc:sldMk cId="1907213478" sldId="256"/>
            <ac:spMk id="68" creationId="{5683D043-25BB-4AC9-8130-641179672614}"/>
          </ac:spMkLst>
        </pc:spChg>
        <pc:spChg chg="add del">
          <ac:chgData name="Xuntian Lin" userId="d937215c-89e9-4727-9b75-b7c548dca30b" providerId="ADAL" clId="{63EEBA2C-6678-FB43-B0B7-469076A68D61}" dt="2024-10-30T01:26:23.140" v="457"/>
          <ac:spMkLst>
            <pc:docMk/>
            <pc:sldMk cId="1907213478" sldId="256"/>
            <ac:spMk id="70" creationId="{AA61CCAC-6875-474C-8E9E-F57ABF078C2B}"/>
          </ac:spMkLst>
        </pc:spChg>
        <pc:picChg chg="add del mod">
          <ac:chgData name="Xuntian Lin" userId="d937215c-89e9-4727-9b75-b7c548dca30b" providerId="ADAL" clId="{63EEBA2C-6678-FB43-B0B7-469076A68D61}" dt="2024-10-29T22:31:27.665" v="218" actId="478"/>
          <ac:picMkLst>
            <pc:docMk/>
            <pc:sldMk cId="1907213478" sldId="256"/>
            <ac:picMk id="62" creationId="{EB654682-4A96-9618-4AD2-BF8896C2C5AF}"/>
          </ac:picMkLst>
        </pc:picChg>
      </pc:sldChg>
      <pc:sldChg chg="modSp del mod">
        <pc:chgData name="Xuntian Lin" userId="d937215c-89e9-4727-9b75-b7c548dca30b" providerId="ADAL" clId="{63EEBA2C-6678-FB43-B0B7-469076A68D61}" dt="2024-10-29T21:53:54.632" v="5" actId="2696"/>
        <pc:sldMkLst>
          <pc:docMk/>
          <pc:sldMk cId="862642983" sldId="257"/>
        </pc:sldMkLst>
      </pc:sldChg>
      <pc:sldChg chg="addSp delSp modSp mod delDesignElem">
        <pc:chgData name="Xuntian Lin" userId="d937215c-89e9-4727-9b75-b7c548dca30b" providerId="ADAL" clId="{63EEBA2C-6678-FB43-B0B7-469076A68D61}" dt="2024-10-31T00:13:42.141" v="571" actId="255"/>
        <pc:sldMkLst>
          <pc:docMk/>
          <pc:sldMk cId="1822375346" sldId="258"/>
        </pc:sldMkLst>
        <pc:spChg chg="del mod">
          <ac:chgData name="Xuntian Lin" userId="d937215c-89e9-4727-9b75-b7c548dca30b" providerId="ADAL" clId="{63EEBA2C-6678-FB43-B0B7-469076A68D61}" dt="2024-10-30T01:18:49.834" v="304" actId="478"/>
          <ac:spMkLst>
            <pc:docMk/>
            <pc:sldMk cId="1822375346" sldId="258"/>
            <ac:spMk id="2" creationId="{1B3D06EE-2C5A-3770-C0CA-EFC79D446A61}"/>
          </ac:spMkLst>
        </pc:spChg>
        <pc:spChg chg="add mod">
          <ac:chgData name="Xuntian Lin" userId="d937215c-89e9-4727-9b75-b7c548dca30b" providerId="ADAL" clId="{63EEBA2C-6678-FB43-B0B7-469076A68D61}" dt="2024-10-30T01:18:28.963" v="303" actId="767"/>
          <ac:spMkLst>
            <pc:docMk/>
            <pc:sldMk cId="1822375346" sldId="258"/>
            <ac:spMk id="4" creationId="{0EA84112-8043-55A0-BEBF-B9C8505151B7}"/>
          </ac:spMkLst>
        </pc:spChg>
        <pc:spChg chg="add del mod">
          <ac:chgData name="Xuntian Lin" userId="d937215c-89e9-4727-9b75-b7c548dca30b" providerId="ADAL" clId="{63EEBA2C-6678-FB43-B0B7-469076A68D61}" dt="2024-10-30T01:18:53.920" v="307" actId="478"/>
          <ac:spMkLst>
            <pc:docMk/>
            <pc:sldMk cId="1822375346" sldId="258"/>
            <ac:spMk id="8" creationId="{378E3F1A-5506-5331-ED48-BDB7CD34FCC9}"/>
          </ac:spMkLst>
        </pc:spChg>
        <pc:spChg chg="add mod">
          <ac:chgData name="Xuntian Lin" userId="d937215c-89e9-4727-9b75-b7c548dca30b" providerId="ADAL" clId="{63EEBA2C-6678-FB43-B0B7-469076A68D61}" dt="2024-10-30T01:18:52.023" v="306"/>
          <ac:spMkLst>
            <pc:docMk/>
            <pc:sldMk cId="1822375346" sldId="258"/>
            <ac:spMk id="9" creationId="{F58D2A39-23E5-C2AD-7C5D-CD3E84B770A2}"/>
          </ac:spMkLst>
        </pc:spChg>
        <pc:spChg chg="add mod ord">
          <ac:chgData name="Xuntian Lin" userId="d937215c-89e9-4727-9b75-b7c548dca30b" providerId="ADAL" clId="{63EEBA2C-6678-FB43-B0B7-469076A68D61}" dt="2024-10-31T00:13:42.141" v="571" actId="255"/>
          <ac:spMkLst>
            <pc:docMk/>
            <pc:sldMk cId="1822375346" sldId="258"/>
            <ac:spMk id="10" creationId="{CFE2085E-3036-43B8-FCD4-E8B7AAEEF08E}"/>
          </ac:spMkLst>
        </pc:spChg>
        <pc:spChg chg="del">
          <ac:chgData name="Xuntian Lin" userId="d937215c-89e9-4727-9b75-b7c548dca30b" providerId="ADAL" clId="{63EEBA2C-6678-FB43-B0B7-469076A68D61}" dt="2024-10-30T01:17:20.802" v="294" actId="26606"/>
          <ac:spMkLst>
            <pc:docMk/>
            <pc:sldMk cId="1822375346" sldId="258"/>
            <ac:spMk id="83" creationId="{2172A0AC-3DCE-4672-BCAF-28FEF91F6020}"/>
          </ac:spMkLst>
        </pc:spChg>
        <pc:spChg chg="del">
          <ac:chgData name="Xuntian Lin" userId="d937215c-89e9-4727-9b75-b7c548dca30b" providerId="ADAL" clId="{63EEBA2C-6678-FB43-B0B7-469076A68D61}" dt="2024-10-30T01:17:20.802" v="294" actId="26606"/>
          <ac:spMkLst>
            <pc:docMk/>
            <pc:sldMk cId="1822375346" sldId="258"/>
            <ac:spMk id="85" creationId="{AE6F1C77-EDC9-4C5F-8C1C-62DD46BDA3C3}"/>
          </ac:spMkLst>
        </pc:spChg>
        <pc:grpChg chg="add del">
          <ac:chgData name="Xuntian Lin" userId="d937215c-89e9-4727-9b75-b7c548dca30b" providerId="ADAL" clId="{63EEBA2C-6678-FB43-B0B7-469076A68D61}" dt="2024-10-30T01:26:28.992" v="459" actId="26606"/>
          <ac:grpSpMkLst>
            <pc:docMk/>
            <pc:sldMk cId="1822375346" sldId="258"/>
            <ac:grpSpMk id="80" creationId="{923615DC-F5A3-677C-DB79-DA387F11FC43}"/>
          </ac:grpSpMkLst>
        </pc:grpChg>
        <pc:grpChg chg="add del">
          <ac:chgData name="Xuntian Lin" userId="d937215c-89e9-4727-9b75-b7c548dca30b" providerId="ADAL" clId="{63EEBA2C-6678-FB43-B0B7-469076A68D61}" dt="2024-10-30T01:26:23.140" v="457"/>
          <ac:grpSpMkLst>
            <pc:docMk/>
            <pc:sldMk cId="1822375346" sldId="258"/>
            <ac:grpSpMk id="90" creationId="{9E2F459E-8EB3-985C-3049-33F6B920DE8D}"/>
          </ac:grpSpMkLst>
        </pc:grpChg>
        <pc:grpChg chg="add del">
          <ac:chgData name="Xuntian Lin" userId="d937215c-89e9-4727-9b75-b7c548dca30b" providerId="ADAL" clId="{63EEBA2C-6678-FB43-B0B7-469076A68D61}" dt="2024-10-30T01:18:05.240" v="298" actId="26606"/>
          <ac:grpSpMkLst>
            <pc:docMk/>
            <pc:sldMk cId="1822375346" sldId="258"/>
            <ac:grpSpMk id="97" creationId="{923615DC-F5A3-677C-DB79-DA387F11FC43}"/>
          </ac:grpSpMkLst>
        </pc:grpChg>
        <pc:graphicFrameChg chg="mod ord modGraphic">
          <ac:chgData name="Xuntian Lin" userId="d937215c-89e9-4727-9b75-b7c548dca30b" providerId="ADAL" clId="{63EEBA2C-6678-FB43-B0B7-469076A68D61}" dt="2024-10-30T01:26:28.992" v="459" actId="26606"/>
          <ac:graphicFrameMkLst>
            <pc:docMk/>
            <pc:sldMk cId="1822375346" sldId="258"/>
            <ac:graphicFrameMk id="5" creationId="{231868B5-0399-8C4C-DA87-EC39EFCB1F72}"/>
          </ac:graphicFrameMkLst>
        </pc:graphicFrameChg>
        <pc:picChg chg="add del mod">
          <ac:chgData name="Xuntian Lin" userId="d937215c-89e9-4727-9b75-b7c548dca30b" providerId="ADAL" clId="{63EEBA2C-6678-FB43-B0B7-469076A68D61}" dt="2024-10-30T01:26:45.412" v="464" actId="478"/>
          <ac:picMkLst>
            <pc:docMk/>
            <pc:sldMk cId="1822375346" sldId="258"/>
            <ac:picMk id="6" creationId="{C521E6F6-7CB1-46DC-6B5B-E46A79A119D0}"/>
          </ac:picMkLst>
        </pc:picChg>
        <pc:picChg chg="add mod">
          <ac:chgData name="Xuntian Lin" userId="d937215c-89e9-4727-9b75-b7c548dca30b" providerId="ADAL" clId="{63EEBA2C-6678-FB43-B0B7-469076A68D61}" dt="2024-10-30T01:28:43.466" v="481" actId="1076"/>
          <ac:picMkLst>
            <pc:docMk/>
            <pc:sldMk cId="1822375346" sldId="258"/>
            <ac:picMk id="13" creationId="{672AB308-639B-94C0-17D4-D1FE91C24BB9}"/>
          </ac:picMkLst>
        </pc:picChg>
        <pc:picChg chg="del mod ord">
          <ac:chgData name="Xuntian Lin" userId="d937215c-89e9-4727-9b75-b7c548dca30b" providerId="ADAL" clId="{63EEBA2C-6678-FB43-B0B7-469076A68D61}" dt="2024-10-30T01:26:58.943" v="473" actId="478"/>
          <ac:picMkLst>
            <pc:docMk/>
            <pc:sldMk cId="1822375346" sldId="258"/>
            <ac:picMk id="78" creationId="{E620990D-50CE-D1D5-59BA-86DDF60A4797}"/>
          </ac:picMkLst>
        </pc:picChg>
      </pc:sldChg>
      <pc:sldChg chg="addSp delSp modSp mod setBg setClrOvrMap delDesignElem">
        <pc:chgData name="Xuntian Lin" userId="d937215c-89e9-4727-9b75-b7c548dca30b" providerId="ADAL" clId="{63EEBA2C-6678-FB43-B0B7-469076A68D61}" dt="2024-10-31T00:08:18.593" v="546"/>
        <pc:sldMkLst>
          <pc:docMk/>
          <pc:sldMk cId="1140714342" sldId="259"/>
        </pc:sldMkLst>
        <pc:spChg chg="mod">
          <ac:chgData name="Xuntian Lin" userId="d937215c-89e9-4727-9b75-b7c548dca30b" providerId="ADAL" clId="{63EEBA2C-6678-FB43-B0B7-469076A68D61}" dt="2024-10-30T01:09:30.508" v="254" actId="26606"/>
          <ac:spMkLst>
            <pc:docMk/>
            <pc:sldMk cId="1140714342" sldId="259"/>
            <ac:spMk id="2" creationId="{A20C4CE4-B9C4-9C24-BF22-DC366EF31538}"/>
          </ac:spMkLst>
        </pc:spChg>
        <pc:spChg chg="add del">
          <ac:chgData name="Xuntian Lin" userId="d937215c-89e9-4727-9b75-b7c548dca30b" providerId="ADAL" clId="{63EEBA2C-6678-FB43-B0B7-469076A68D61}" dt="2024-10-30T01:26:23.140" v="457"/>
          <ac:spMkLst>
            <pc:docMk/>
            <pc:sldMk cId="1140714342" sldId="259"/>
            <ac:spMk id="29" creationId="{9F7D5CDA-D291-4307-BF55-1381FED29634}"/>
          </ac:spMkLst>
        </pc:spChg>
        <pc:graphicFrameChg chg="mod modGraphic">
          <ac:chgData name="Xuntian Lin" userId="d937215c-89e9-4727-9b75-b7c548dca30b" providerId="ADAL" clId="{63EEBA2C-6678-FB43-B0B7-469076A68D61}" dt="2024-10-31T00:08:18.593" v="546"/>
          <ac:graphicFrameMkLst>
            <pc:docMk/>
            <pc:sldMk cId="1140714342" sldId="259"/>
            <ac:graphicFrameMk id="5" creationId="{BEB28B6E-6472-6BE2-B69A-25AAA87F3A40}"/>
          </ac:graphicFrameMkLst>
        </pc:graphicFrameChg>
        <pc:picChg chg="add del">
          <ac:chgData name="Xuntian Lin" userId="d937215c-89e9-4727-9b75-b7c548dca30b" providerId="ADAL" clId="{63EEBA2C-6678-FB43-B0B7-469076A68D61}" dt="2024-10-31T00:06:17" v="528" actId="478"/>
          <ac:picMkLst>
            <pc:docMk/>
            <pc:sldMk cId="1140714342" sldId="259"/>
            <ac:picMk id="3" creationId="{9DE9D31F-94A7-FDE2-73F7-AE6EFB8DBBA2}"/>
          </ac:picMkLst>
        </pc:picChg>
        <pc:picChg chg="add del">
          <ac:chgData name="Xuntian Lin" userId="d937215c-89e9-4727-9b75-b7c548dca30b" providerId="ADAL" clId="{63EEBA2C-6678-FB43-B0B7-469076A68D61}" dt="2024-10-31T00:06:15.644" v="527" actId="478"/>
          <ac:picMkLst>
            <pc:docMk/>
            <pc:sldMk cId="1140714342" sldId="259"/>
            <ac:picMk id="4" creationId="{DA714B1D-2FC2-C557-3598-AB5F758F0581}"/>
          </ac:picMkLst>
        </pc:picChg>
        <pc:picChg chg="add del mod">
          <ac:chgData name="Xuntian Lin" userId="d937215c-89e9-4727-9b75-b7c548dca30b" providerId="ADAL" clId="{63EEBA2C-6678-FB43-B0B7-469076A68D61}" dt="2024-10-31T00:06:19.465" v="530" actId="478"/>
          <ac:picMkLst>
            <pc:docMk/>
            <pc:sldMk cId="1140714342" sldId="259"/>
            <ac:picMk id="6" creationId="{7F26720E-67A3-00C6-A2EE-C4E3D34E1D67}"/>
          </ac:picMkLst>
        </pc:picChg>
        <pc:picChg chg="add del mod">
          <ac:chgData name="Xuntian Lin" userId="d937215c-89e9-4727-9b75-b7c548dca30b" providerId="ADAL" clId="{63EEBA2C-6678-FB43-B0B7-469076A68D61}" dt="2024-10-31T00:07:45.153" v="545" actId="478"/>
          <ac:picMkLst>
            <pc:docMk/>
            <pc:sldMk cId="1140714342" sldId="259"/>
            <ac:picMk id="7" creationId="{28EC6D73-82F7-A4FF-BB80-931574F1441C}"/>
          </ac:picMkLst>
        </pc:picChg>
        <pc:picChg chg="add del mod ord">
          <ac:chgData name="Xuntian Lin" userId="d937215c-89e9-4727-9b75-b7c548dca30b" providerId="ADAL" clId="{63EEBA2C-6678-FB43-B0B7-469076A68D61}" dt="2024-10-30T01:15:57.001" v="293" actId="1076"/>
          <ac:picMkLst>
            <pc:docMk/>
            <pc:sldMk cId="1140714342" sldId="259"/>
            <ac:picMk id="24" creationId="{7A18B76A-5357-DC44-2FE5-DBFA64CD58CB}"/>
          </ac:picMkLst>
        </pc:picChg>
      </pc:sldChg>
      <pc:sldChg chg="new del ord">
        <pc:chgData name="Xuntian Lin" userId="d937215c-89e9-4727-9b75-b7c548dca30b" providerId="ADAL" clId="{63EEBA2C-6678-FB43-B0B7-469076A68D61}" dt="2024-10-29T21:49:18.569" v="4" actId="2696"/>
        <pc:sldMkLst>
          <pc:docMk/>
          <pc:sldMk cId="2106000701" sldId="260"/>
        </pc:sldMkLst>
      </pc:sldChg>
      <pc:sldChg chg="addSp delSp modSp new mod setBg delDesignElem">
        <pc:chgData name="Xuntian Lin" userId="d937215c-89e9-4727-9b75-b7c548dca30b" providerId="ADAL" clId="{63EEBA2C-6678-FB43-B0B7-469076A68D61}" dt="2024-10-31T04:09:38.474" v="1152" actId="14100"/>
        <pc:sldMkLst>
          <pc:docMk/>
          <pc:sldMk cId="2797122214" sldId="260"/>
        </pc:sldMkLst>
        <pc:spChg chg="mod">
          <ac:chgData name="Xuntian Lin" userId="d937215c-89e9-4727-9b75-b7c548dca30b" providerId="ADAL" clId="{63EEBA2C-6678-FB43-B0B7-469076A68D61}" dt="2024-10-31T04:09:30.360" v="1150" actId="26606"/>
          <ac:spMkLst>
            <pc:docMk/>
            <pc:sldMk cId="2797122214" sldId="260"/>
            <ac:spMk id="2" creationId="{9EF1C989-E558-3627-A9DE-045E30A6DB15}"/>
          </ac:spMkLst>
        </pc:spChg>
        <pc:spChg chg="add del">
          <ac:chgData name="Xuntian Lin" userId="d937215c-89e9-4727-9b75-b7c548dca30b" providerId="ADAL" clId="{63EEBA2C-6678-FB43-B0B7-469076A68D61}" dt="2024-10-30T01:26:23.140" v="457"/>
          <ac:spMkLst>
            <pc:docMk/>
            <pc:sldMk cId="2797122214" sldId="260"/>
            <ac:spMk id="31" creationId="{D1D34770-47A8-402C-AF23-2B653F2D88C1}"/>
          </ac:spMkLst>
        </pc:spChg>
        <pc:spChg chg="add del">
          <ac:chgData name="Xuntian Lin" userId="d937215c-89e9-4727-9b75-b7c548dca30b" providerId="ADAL" clId="{63EEBA2C-6678-FB43-B0B7-469076A68D61}" dt="2024-10-31T04:09:30.360" v="1150" actId="26606"/>
          <ac:spMkLst>
            <pc:docMk/>
            <pc:sldMk cId="2797122214" sldId="260"/>
            <ac:spMk id="37" creationId="{7666DE11-17E1-4DC7-B2B7-6DA2E6A9CE8B}"/>
          </ac:spMkLst>
        </pc:spChg>
        <pc:spChg chg="add del">
          <ac:chgData name="Xuntian Lin" userId="d937215c-89e9-4727-9b75-b7c548dca30b" providerId="ADAL" clId="{63EEBA2C-6678-FB43-B0B7-469076A68D61}" dt="2024-10-31T04:09:30.360" v="1150" actId="26606"/>
          <ac:spMkLst>
            <pc:docMk/>
            <pc:sldMk cId="2797122214" sldId="260"/>
            <ac:spMk id="39" creationId="{D1008504-D2A4-4E91-8DFB-8E297027A048}"/>
          </ac:spMkLst>
        </pc:spChg>
        <pc:spChg chg="add del">
          <ac:chgData name="Xuntian Lin" userId="d937215c-89e9-4727-9b75-b7c548dca30b" providerId="ADAL" clId="{63EEBA2C-6678-FB43-B0B7-469076A68D61}" dt="2024-10-31T04:09:30.360" v="1150" actId="26606"/>
          <ac:spMkLst>
            <pc:docMk/>
            <pc:sldMk cId="2797122214" sldId="260"/>
            <ac:spMk id="41" creationId="{17F535C9-7CC8-4CF6-ACB6-19C8F963D2AB}"/>
          </ac:spMkLst>
        </pc:spChg>
        <pc:spChg chg="add del">
          <ac:chgData name="Xuntian Lin" userId="d937215c-89e9-4727-9b75-b7c548dca30b" providerId="ADAL" clId="{63EEBA2C-6678-FB43-B0B7-469076A68D61}" dt="2024-10-31T04:09:30.360" v="1150" actId="26606"/>
          <ac:spMkLst>
            <pc:docMk/>
            <pc:sldMk cId="2797122214" sldId="260"/>
            <ac:spMk id="43" creationId="{2BDED224-1C09-48A0-B193-062E88A12840}"/>
          </ac:spMkLst>
        </pc:spChg>
        <pc:spChg chg="add del">
          <ac:chgData name="Xuntian Lin" userId="d937215c-89e9-4727-9b75-b7c548dca30b" providerId="ADAL" clId="{63EEBA2C-6678-FB43-B0B7-469076A68D61}" dt="2024-10-31T04:09:30.360" v="1150" actId="26606"/>
          <ac:spMkLst>
            <pc:docMk/>
            <pc:sldMk cId="2797122214" sldId="260"/>
            <ac:spMk id="45" creationId="{AFB74E1F-5C8C-4335-9A1B-CD83BD044AF6}"/>
          </ac:spMkLst>
        </pc:spChg>
        <pc:spChg chg="add del">
          <ac:chgData name="Xuntian Lin" userId="d937215c-89e9-4727-9b75-b7c548dca30b" providerId="ADAL" clId="{63EEBA2C-6678-FB43-B0B7-469076A68D61}" dt="2024-10-31T04:09:30.360" v="1150" actId="26606"/>
          <ac:spMkLst>
            <pc:docMk/>
            <pc:sldMk cId="2797122214" sldId="260"/>
            <ac:spMk id="47" creationId="{BDB288CF-D271-4269-9FD5-964BE4D4B590}"/>
          </ac:spMkLst>
        </pc:spChg>
        <pc:spChg chg="add del">
          <ac:chgData name="Xuntian Lin" userId="d937215c-89e9-4727-9b75-b7c548dca30b" providerId="ADAL" clId="{63EEBA2C-6678-FB43-B0B7-469076A68D61}" dt="2024-10-31T04:09:30.320" v="1149" actId="26606"/>
          <ac:spMkLst>
            <pc:docMk/>
            <pc:sldMk cId="2797122214" sldId="260"/>
            <ac:spMk id="55" creationId="{649C91A9-84E7-4BF0-9026-62F01380D853}"/>
          </ac:spMkLst>
        </pc:spChg>
        <pc:spChg chg="add del">
          <ac:chgData name="Xuntian Lin" userId="d937215c-89e9-4727-9b75-b7c548dca30b" providerId="ADAL" clId="{63EEBA2C-6678-FB43-B0B7-469076A68D61}" dt="2024-10-31T04:09:30.320" v="1149" actId="26606"/>
          <ac:spMkLst>
            <pc:docMk/>
            <pc:sldMk cId="2797122214" sldId="260"/>
            <ac:spMk id="57" creationId="{9B47378D-AD27-45D0-8C1C-5B1098DCC068}"/>
          </ac:spMkLst>
        </pc:spChg>
        <pc:spChg chg="add">
          <ac:chgData name="Xuntian Lin" userId="d937215c-89e9-4727-9b75-b7c548dca30b" providerId="ADAL" clId="{63EEBA2C-6678-FB43-B0B7-469076A68D61}" dt="2024-10-31T04:09:30.360" v="1150" actId="26606"/>
          <ac:spMkLst>
            <pc:docMk/>
            <pc:sldMk cId="2797122214" sldId="260"/>
            <ac:spMk id="59" creationId="{B86AA2DA-281A-4806-8977-D617AEAC830F}"/>
          </ac:spMkLst>
        </pc:spChg>
        <pc:spChg chg="add">
          <ac:chgData name="Xuntian Lin" userId="d937215c-89e9-4727-9b75-b7c548dca30b" providerId="ADAL" clId="{63EEBA2C-6678-FB43-B0B7-469076A68D61}" dt="2024-10-31T04:09:30.360" v="1150" actId="26606"/>
          <ac:spMkLst>
            <pc:docMk/>
            <pc:sldMk cId="2797122214" sldId="260"/>
            <ac:spMk id="61" creationId="{64185774-6FC0-4B8D-A8DB-A8854688960B}"/>
          </ac:spMkLst>
        </pc:spChg>
        <pc:spChg chg="add">
          <ac:chgData name="Xuntian Lin" userId="d937215c-89e9-4727-9b75-b7c548dca30b" providerId="ADAL" clId="{63EEBA2C-6678-FB43-B0B7-469076A68D61}" dt="2024-10-31T04:09:30.360" v="1150" actId="26606"/>
          <ac:spMkLst>
            <pc:docMk/>
            <pc:sldMk cId="2797122214" sldId="260"/>
            <ac:spMk id="62" creationId="{B7D3B4FC-79F4-47D2-9D79-DA876E6AD813}"/>
          </ac:spMkLst>
        </pc:spChg>
        <pc:spChg chg="add">
          <ac:chgData name="Xuntian Lin" userId="d937215c-89e9-4727-9b75-b7c548dca30b" providerId="ADAL" clId="{63EEBA2C-6678-FB43-B0B7-469076A68D61}" dt="2024-10-31T04:09:30.360" v="1150" actId="26606"/>
          <ac:spMkLst>
            <pc:docMk/>
            <pc:sldMk cId="2797122214" sldId="260"/>
            <ac:spMk id="63" creationId="{2775D660-3127-4688-9782-F7C4639B1691}"/>
          </ac:spMkLst>
        </pc:spChg>
        <pc:graphicFrameChg chg="add mod modGraphic">
          <ac:chgData name="Xuntian Lin" userId="d937215c-89e9-4727-9b75-b7c548dca30b" providerId="ADAL" clId="{63EEBA2C-6678-FB43-B0B7-469076A68D61}" dt="2024-10-31T04:09:30.360" v="1150" actId="26606"/>
          <ac:graphicFrameMkLst>
            <pc:docMk/>
            <pc:sldMk cId="2797122214" sldId="260"/>
            <ac:graphicFrameMk id="5" creationId="{C01A3D15-64D6-8DC3-38ED-9A55035FE81E}"/>
          </ac:graphicFrameMkLst>
        </pc:graphicFrameChg>
        <pc:picChg chg="mod">
          <ac:chgData name="Xuntian Lin" userId="d937215c-89e9-4727-9b75-b7c548dca30b" providerId="ADAL" clId="{63EEBA2C-6678-FB43-B0B7-469076A68D61}" dt="2024-10-31T04:09:38.474" v="1152" actId="14100"/>
          <ac:picMkLst>
            <pc:docMk/>
            <pc:sldMk cId="2797122214" sldId="260"/>
            <ac:picMk id="18" creationId="{2CE49722-7F50-B745-31B3-1F320F6934FD}"/>
          </ac:picMkLst>
        </pc:picChg>
      </pc:sldChg>
      <pc:sldChg chg="addSp delSp modSp new del mod setBg">
        <pc:chgData name="Xuntian Lin" userId="d937215c-89e9-4727-9b75-b7c548dca30b" providerId="ADAL" clId="{63EEBA2C-6678-FB43-B0B7-469076A68D61}" dt="2024-10-30T01:11:27.312" v="266" actId="2696"/>
        <pc:sldMkLst>
          <pc:docMk/>
          <pc:sldMk cId="313677909" sldId="261"/>
        </pc:sldMkLst>
        <pc:graphicFrameChg chg="modGraphic">
          <ac:chgData name="Xuntian Lin" userId="d937215c-89e9-4727-9b75-b7c548dca30b" providerId="ADAL" clId="{63EEBA2C-6678-FB43-B0B7-469076A68D61}" dt="2024-10-30T01:09:50.769" v="258" actId="26606"/>
          <ac:graphicFrameMkLst>
            <pc:docMk/>
            <pc:sldMk cId="313677909" sldId="261"/>
            <ac:graphicFrameMk id="4" creationId="{7E448804-7249-5405-AC9F-5AEA98568E5B}"/>
          </ac:graphicFrameMkLst>
        </pc:graphicFrameChg>
      </pc:sldChg>
      <pc:sldChg chg="modSp mod">
        <pc:chgData name="Xuntian Lin" userId="d937215c-89e9-4727-9b75-b7c548dca30b" providerId="ADAL" clId="{63EEBA2C-6678-FB43-B0B7-469076A68D61}" dt="2024-10-31T00:14:33.040" v="586" actId="20577"/>
        <pc:sldMkLst>
          <pc:docMk/>
          <pc:sldMk cId="2003776595" sldId="262"/>
        </pc:sldMkLst>
        <pc:spChg chg="mod">
          <ac:chgData name="Xuntian Lin" userId="d937215c-89e9-4727-9b75-b7c548dca30b" providerId="ADAL" clId="{63EEBA2C-6678-FB43-B0B7-469076A68D61}" dt="2024-10-31T00:14:33.040" v="586" actId="20577"/>
          <ac:spMkLst>
            <pc:docMk/>
            <pc:sldMk cId="2003776595" sldId="262"/>
            <ac:spMk id="2" creationId="{8AD91850-5C65-D463-268D-A8D900779564}"/>
          </ac:spMkLst>
        </pc:spChg>
      </pc:sldChg>
      <pc:sldChg chg="addSp delSp modSp mod setBg delDesignElem modNotesTx">
        <pc:chgData name="Xuntian Lin" userId="d937215c-89e9-4727-9b75-b7c548dca30b" providerId="ADAL" clId="{63EEBA2C-6678-FB43-B0B7-469076A68D61}" dt="2024-10-31T20:58:48.313" v="1225"/>
        <pc:sldMkLst>
          <pc:docMk/>
          <pc:sldMk cId="2791690860" sldId="263"/>
        </pc:sldMkLst>
        <pc:spChg chg="mod">
          <ac:chgData name="Xuntian Lin" userId="d937215c-89e9-4727-9b75-b7c548dca30b" providerId="ADAL" clId="{63EEBA2C-6678-FB43-B0B7-469076A68D61}" dt="2024-10-31T00:13:51.079" v="572" actId="255"/>
          <ac:spMkLst>
            <pc:docMk/>
            <pc:sldMk cId="2791690860" sldId="263"/>
            <ac:spMk id="2" creationId="{AE65D3AA-58B6-1274-1912-1C034B565FF5}"/>
          </ac:spMkLst>
        </pc:spChg>
        <pc:spChg chg="add del mod">
          <ac:chgData name="Xuntian Lin" userId="d937215c-89e9-4727-9b75-b7c548dca30b" providerId="ADAL" clId="{63EEBA2C-6678-FB43-B0B7-469076A68D61}" dt="2024-10-30T01:07:13.799" v="243"/>
          <ac:spMkLst>
            <pc:docMk/>
            <pc:sldMk cId="2791690860" sldId="263"/>
            <ac:spMk id="6" creationId="{1C3ADBFA-0574-32E4-C01E-2AD71834E0A6}"/>
          </ac:spMkLst>
        </pc:spChg>
        <pc:spChg chg="add mod">
          <ac:chgData name="Xuntian Lin" userId="d937215c-89e9-4727-9b75-b7c548dca30b" providerId="ADAL" clId="{63EEBA2C-6678-FB43-B0B7-469076A68D61}" dt="2024-10-30T01:08:20.238" v="253" actId="26606"/>
          <ac:spMkLst>
            <pc:docMk/>
            <pc:sldMk cId="2791690860" sldId="263"/>
            <ac:spMk id="8" creationId="{843E715F-0EE0-26CC-D410-F8C501E95982}"/>
          </ac:spMkLst>
        </pc:spChg>
        <pc:spChg chg="add del">
          <ac:chgData name="Xuntian Lin" userId="d937215c-89e9-4727-9b75-b7c548dca30b" providerId="ADAL" clId="{63EEBA2C-6678-FB43-B0B7-469076A68D61}" dt="2024-10-30T01:07:37.135" v="248" actId="26606"/>
          <ac:spMkLst>
            <pc:docMk/>
            <pc:sldMk cId="2791690860" sldId="263"/>
            <ac:spMk id="10" creationId="{5105D448-4A6C-48A3-8C3C-71AF58F3E506}"/>
          </ac:spMkLst>
        </pc:spChg>
        <pc:spChg chg="add del">
          <ac:chgData name="Xuntian Lin" userId="d937215c-89e9-4727-9b75-b7c548dca30b" providerId="ADAL" clId="{63EEBA2C-6678-FB43-B0B7-469076A68D61}" dt="2024-10-30T01:07:37.135" v="248" actId="26606"/>
          <ac:spMkLst>
            <pc:docMk/>
            <pc:sldMk cId="2791690860" sldId="263"/>
            <ac:spMk id="11" creationId="{4025579F-C5D8-43BE-AF84-3E66A482C567}"/>
          </ac:spMkLst>
        </pc:spChg>
        <pc:spChg chg="add del">
          <ac:chgData name="Xuntian Lin" userId="d937215c-89e9-4727-9b75-b7c548dca30b" providerId="ADAL" clId="{63EEBA2C-6678-FB43-B0B7-469076A68D61}" dt="2024-10-30T01:07:54.546" v="250" actId="26606"/>
          <ac:spMkLst>
            <pc:docMk/>
            <pc:sldMk cId="2791690860" sldId="263"/>
            <ac:spMk id="12" creationId="{BACC6370-2D7E-4714-9D71-7542949D7D5D}"/>
          </ac:spMkLst>
        </pc:spChg>
        <pc:spChg chg="add del">
          <ac:chgData name="Xuntian Lin" userId="d937215c-89e9-4727-9b75-b7c548dca30b" providerId="ADAL" clId="{63EEBA2C-6678-FB43-B0B7-469076A68D61}" dt="2024-10-30T01:07:34.544" v="246" actId="26606"/>
          <ac:spMkLst>
            <pc:docMk/>
            <pc:sldMk cId="2791690860" sldId="263"/>
            <ac:spMk id="13" creationId="{5F637E18-EF26-4327-9077-7FFC67B98B96}"/>
          </ac:spMkLst>
        </pc:spChg>
        <pc:spChg chg="add del">
          <ac:chgData name="Xuntian Lin" userId="d937215c-89e9-4727-9b75-b7c548dca30b" providerId="ADAL" clId="{63EEBA2C-6678-FB43-B0B7-469076A68D61}" dt="2024-10-30T01:07:54.546" v="250" actId="26606"/>
          <ac:spMkLst>
            <pc:docMk/>
            <pc:sldMk cId="2791690860" sldId="263"/>
            <ac:spMk id="14" creationId="{F68B3F68-107C-434F-AA38-110D5EA91B85}"/>
          </ac:spMkLst>
        </pc:spChg>
        <pc:spChg chg="add del">
          <ac:chgData name="Xuntian Lin" userId="d937215c-89e9-4727-9b75-b7c548dca30b" providerId="ADAL" clId="{63EEBA2C-6678-FB43-B0B7-469076A68D61}" dt="2024-10-30T01:07:34.544" v="246" actId="26606"/>
          <ac:spMkLst>
            <pc:docMk/>
            <pc:sldMk cId="2791690860" sldId="263"/>
            <ac:spMk id="15" creationId="{3EED6667-6BE8-A2AB-422A-5A1D89727E35}"/>
          </ac:spMkLst>
        </pc:spChg>
        <pc:spChg chg="add del">
          <ac:chgData name="Xuntian Lin" userId="d937215c-89e9-4727-9b75-b7c548dca30b" providerId="ADAL" clId="{63EEBA2C-6678-FB43-B0B7-469076A68D61}" dt="2024-10-30T01:07:54.546" v="250" actId="26606"/>
          <ac:spMkLst>
            <pc:docMk/>
            <pc:sldMk cId="2791690860" sldId="263"/>
            <ac:spMk id="17" creationId="{AAD0DBB9-1A4B-4391-81D4-CB19F9AB918A}"/>
          </ac:spMkLst>
        </pc:spChg>
        <pc:spChg chg="add del mod">
          <ac:chgData name="Xuntian Lin" userId="d937215c-89e9-4727-9b75-b7c548dca30b" providerId="ADAL" clId="{63EEBA2C-6678-FB43-B0B7-469076A68D61}" dt="2024-10-30T01:21:37.635" v="395" actId="478"/>
          <ac:spMkLst>
            <pc:docMk/>
            <pc:sldMk cId="2791690860" sldId="263"/>
            <ac:spMk id="18" creationId="{E5F2FEE3-779C-998F-50F7-65ED0510F943}"/>
          </ac:spMkLst>
        </pc:spChg>
        <pc:spChg chg="add del">
          <ac:chgData name="Xuntian Lin" userId="d937215c-89e9-4727-9b75-b7c548dca30b" providerId="ADAL" clId="{63EEBA2C-6678-FB43-B0B7-469076A68D61}" dt="2024-10-30T01:07:54.546" v="250" actId="26606"/>
          <ac:spMkLst>
            <pc:docMk/>
            <pc:sldMk cId="2791690860" sldId="263"/>
            <ac:spMk id="19" creationId="{063BBA22-50EA-4C4D-BE05-F1CE4E63AA56}"/>
          </ac:spMkLst>
        </pc:spChg>
        <pc:spChg chg="add del">
          <ac:chgData name="Xuntian Lin" userId="d937215c-89e9-4727-9b75-b7c548dca30b" providerId="ADAL" clId="{63EEBA2C-6678-FB43-B0B7-469076A68D61}" dt="2024-10-30T01:08:20.217" v="252" actId="26606"/>
          <ac:spMkLst>
            <pc:docMk/>
            <pc:sldMk cId="2791690860" sldId="263"/>
            <ac:spMk id="24" creationId="{0B4D00F8-39E7-4123-8564-BDFDAA1FD792}"/>
          </ac:spMkLst>
        </pc:spChg>
        <pc:spChg chg="add del">
          <ac:chgData name="Xuntian Lin" userId="d937215c-89e9-4727-9b75-b7c548dca30b" providerId="ADAL" clId="{63EEBA2C-6678-FB43-B0B7-469076A68D61}" dt="2024-10-30T01:08:20.217" v="252" actId="26606"/>
          <ac:spMkLst>
            <pc:docMk/>
            <pc:sldMk cId="2791690860" sldId="263"/>
            <ac:spMk id="25" creationId="{9887D440-5561-4781-8085-0624A1A13898}"/>
          </ac:spMkLst>
        </pc:spChg>
        <pc:spChg chg="add del">
          <ac:chgData name="Xuntian Lin" userId="d937215c-89e9-4727-9b75-b7c548dca30b" providerId="ADAL" clId="{63EEBA2C-6678-FB43-B0B7-469076A68D61}" dt="2024-10-30T01:26:23.140" v="457"/>
          <ac:spMkLst>
            <pc:docMk/>
            <pc:sldMk cId="2791690860" sldId="263"/>
            <ac:spMk id="29" creationId="{738F59A4-4431-460D-8E49-6E65C189A566}"/>
          </ac:spMkLst>
        </pc:spChg>
        <pc:spChg chg="add del mod">
          <ac:chgData name="Xuntian Lin" userId="d937215c-89e9-4727-9b75-b7c548dca30b" providerId="ADAL" clId="{63EEBA2C-6678-FB43-B0B7-469076A68D61}" dt="2024-10-31T00:17:11.028" v="616"/>
          <ac:spMkLst>
            <pc:docMk/>
            <pc:sldMk cId="2791690860" sldId="263"/>
            <ac:spMk id="44" creationId="{7CD4E658-8A2E-BBFB-9A3B-C56D8E74C145}"/>
          </ac:spMkLst>
        </pc:spChg>
        <pc:grpChg chg="add del">
          <ac:chgData name="Xuntian Lin" userId="d937215c-89e9-4727-9b75-b7c548dca30b" providerId="ADAL" clId="{63EEBA2C-6678-FB43-B0B7-469076A68D61}" dt="2024-10-30T01:08:20.217" v="252" actId="26606"/>
          <ac:grpSpMkLst>
            <pc:docMk/>
            <pc:sldMk cId="2791690860" sldId="263"/>
            <ac:grpSpMk id="21" creationId="{98FE0A0E-6A24-40EA-B007-CD4E0F5F8A76}"/>
          </ac:grpSpMkLst>
        </pc:grpChg>
        <pc:grpChg chg="add del">
          <ac:chgData name="Xuntian Lin" userId="d937215c-89e9-4727-9b75-b7c548dca30b" providerId="ADAL" clId="{63EEBA2C-6678-FB43-B0B7-469076A68D61}" dt="2024-10-30T01:26:23.140" v="457"/>
          <ac:grpSpMkLst>
            <pc:docMk/>
            <pc:sldMk cId="2791690860" sldId="263"/>
            <ac:grpSpMk id="30" creationId="{8A919B9C-5C01-47E4-B2F2-45F589208ABF}"/>
          </ac:grpSpMkLst>
        </pc:grpChg>
        <pc:graphicFrameChg chg="add del mod modGraphic">
          <ac:chgData name="Xuntian Lin" userId="d937215c-89e9-4727-9b75-b7c548dca30b" providerId="ADAL" clId="{63EEBA2C-6678-FB43-B0B7-469076A68D61}" dt="2024-10-31T20:58:15.258" v="1223" actId="20577"/>
          <ac:graphicFrameMkLst>
            <pc:docMk/>
            <pc:sldMk cId="2791690860" sldId="263"/>
            <ac:graphicFrameMk id="7" creationId="{6EBF648F-40A9-1305-20BB-8AACE6F3181F}"/>
          </ac:graphicFrameMkLst>
        </pc:graphicFrameChg>
        <pc:picChg chg="del">
          <ac:chgData name="Xuntian Lin" userId="d937215c-89e9-4727-9b75-b7c548dca30b" providerId="ADAL" clId="{63EEBA2C-6678-FB43-B0B7-469076A68D61}" dt="2024-10-30T01:06:52.821" v="242" actId="478"/>
          <ac:picMkLst>
            <pc:docMk/>
            <pc:sldMk cId="2791690860" sldId="263"/>
            <ac:picMk id="4" creationId="{ED8F05CC-A8CB-057F-BEC5-12E6F3A836A0}"/>
          </ac:picMkLst>
        </pc:picChg>
        <pc:picChg chg="add del mod">
          <ac:chgData name="Xuntian Lin" userId="d937215c-89e9-4727-9b75-b7c548dca30b" providerId="ADAL" clId="{63EEBA2C-6678-FB43-B0B7-469076A68D61}" dt="2024-10-31T00:04:33.735" v="502" actId="478"/>
          <ac:picMkLst>
            <pc:docMk/>
            <pc:sldMk cId="2791690860" sldId="263"/>
            <ac:picMk id="33" creationId="{B7156637-3376-056E-0CA3-4674ED9AF9F6}"/>
          </ac:picMkLst>
        </pc:picChg>
        <pc:picChg chg="add del">
          <ac:chgData name="Xuntian Lin" userId="d937215c-89e9-4727-9b75-b7c548dca30b" providerId="ADAL" clId="{63EEBA2C-6678-FB43-B0B7-469076A68D61}" dt="2024-10-31T00:04:34.624" v="503" actId="478"/>
          <ac:picMkLst>
            <pc:docMk/>
            <pc:sldMk cId="2791690860" sldId="263"/>
            <ac:picMk id="36" creationId="{28AA92C2-4B31-389E-9AA7-6CD05047C154}"/>
          </ac:picMkLst>
        </pc:picChg>
        <pc:picChg chg="add del mod">
          <ac:chgData name="Xuntian Lin" userId="d937215c-89e9-4727-9b75-b7c548dca30b" providerId="ADAL" clId="{63EEBA2C-6678-FB43-B0B7-469076A68D61}" dt="2024-10-31T00:05:10.311" v="511" actId="478"/>
          <ac:picMkLst>
            <pc:docMk/>
            <pc:sldMk cId="2791690860" sldId="263"/>
            <ac:picMk id="38" creationId="{813921CC-1733-5AF7-5BF3-9B38D77006A8}"/>
          </ac:picMkLst>
        </pc:picChg>
        <pc:picChg chg="add mod">
          <ac:chgData name="Xuntian Lin" userId="d937215c-89e9-4727-9b75-b7c548dca30b" providerId="ADAL" clId="{63EEBA2C-6678-FB43-B0B7-469076A68D61}" dt="2024-10-31T03:58:15.423" v="1143" actId="1076"/>
          <ac:picMkLst>
            <pc:docMk/>
            <pc:sldMk cId="2791690860" sldId="263"/>
            <ac:picMk id="41" creationId="{F5026E80-C6A8-F402-AE57-630F3D74279E}"/>
          </ac:picMkLst>
        </pc:picChg>
        <pc:picChg chg="add mod">
          <ac:chgData name="Xuntian Lin" userId="d937215c-89e9-4727-9b75-b7c548dca30b" providerId="ADAL" clId="{63EEBA2C-6678-FB43-B0B7-469076A68D61}" dt="2024-10-31T03:58:15.001" v="1142" actId="1076"/>
          <ac:picMkLst>
            <pc:docMk/>
            <pc:sldMk cId="2791690860" sldId="263"/>
            <ac:picMk id="42" creationId="{18DD5DAD-6ADB-30D1-2FBC-9BB92FEEA8B1}"/>
          </ac:picMkLst>
        </pc:picChg>
        <pc:picChg chg="add del mod">
          <ac:chgData name="Xuntian Lin" userId="d937215c-89e9-4727-9b75-b7c548dca30b" providerId="ADAL" clId="{63EEBA2C-6678-FB43-B0B7-469076A68D61}" dt="2024-10-31T00:31:49.966" v="717" actId="478"/>
          <ac:picMkLst>
            <pc:docMk/>
            <pc:sldMk cId="2791690860" sldId="263"/>
            <ac:picMk id="43" creationId="{0808F329-EC0A-2EF0-C219-A15D21167AE6}"/>
          </ac:picMkLst>
        </pc:picChg>
        <pc:picChg chg="add del">
          <ac:chgData name="Xuntian Lin" userId="d937215c-89e9-4727-9b75-b7c548dca30b" providerId="ADAL" clId="{63EEBA2C-6678-FB43-B0B7-469076A68D61}" dt="2024-10-31T00:32:01.349" v="721" actId="478"/>
          <ac:picMkLst>
            <pc:docMk/>
            <pc:sldMk cId="2791690860" sldId="263"/>
            <ac:picMk id="45" creationId="{D96C6AE5-6970-08F0-BD3C-3426ECC608CF}"/>
          </ac:picMkLst>
        </pc:picChg>
        <pc:picChg chg="add mod">
          <ac:chgData name="Xuntian Lin" userId="d937215c-89e9-4727-9b75-b7c548dca30b" providerId="ADAL" clId="{63EEBA2C-6678-FB43-B0B7-469076A68D61}" dt="2024-10-31T03:58:14.792" v="1141" actId="1076"/>
          <ac:picMkLst>
            <pc:docMk/>
            <pc:sldMk cId="2791690860" sldId="263"/>
            <ac:picMk id="46" creationId="{D3A46A3A-08C9-07AF-8343-B158E4E24ABF}"/>
          </ac:picMkLst>
        </pc:picChg>
        <pc:picChg chg="add del mod">
          <ac:chgData name="Xuntian Lin" userId="d937215c-89e9-4727-9b75-b7c548dca30b" providerId="ADAL" clId="{63EEBA2C-6678-FB43-B0B7-469076A68D61}" dt="2024-10-31T03:50:02.696" v="1129" actId="478"/>
          <ac:picMkLst>
            <pc:docMk/>
            <pc:sldMk cId="2791690860" sldId="263"/>
            <ac:picMk id="47" creationId="{1AF1AF94-B282-7CC0-F6D1-E56468BC3AEB}"/>
          </ac:picMkLst>
        </pc:picChg>
        <pc:cxnChg chg="add del">
          <ac:chgData name="Xuntian Lin" userId="d937215c-89e9-4727-9b75-b7c548dca30b" providerId="ADAL" clId="{63EEBA2C-6678-FB43-B0B7-469076A68D61}" dt="2024-10-30T01:08:20.217" v="252" actId="26606"/>
          <ac:cxnSpMkLst>
            <pc:docMk/>
            <pc:sldMk cId="2791690860" sldId="263"/>
            <ac:cxnSpMk id="26" creationId="{61F82DD2-CBE5-4F14-9CBD-7055235162E0}"/>
          </ac:cxnSpMkLst>
        </pc:cxnChg>
        <pc:cxnChg chg="add del">
          <ac:chgData name="Xuntian Lin" userId="d937215c-89e9-4727-9b75-b7c548dca30b" providerId="ADAL" clId="{63EEBA2C-6678-FB43-B0B7-469076A68D61}" dt="2024-10-30T01:08:20.217" v="252" actId="26606"/>
          <ac:cxnSpMkLst>
            <pc:docMk/>
            <pc:sldMk cId="2791690860" sldId="263"/>
            <ac:cxnSpMk id="27" creationId="{9208D7D4-BE9E-4F60-9CD9-E84D57E89846}"/>
          </ac:cxnSpMkLst>
        </pc:cxnChg>
      </pc:sldChg>
      <pc:sldChg chg="addSp delSp modSp mod delDesignElem">
        <pc:chgData name="Xuntian Lin" userId="d937215c-89e9-4727-9b75-b7c548dca30b" providerId="ADAL" clId="{63EEBA2C-6678-FB43-B0B7-469076A68D61}" dt="2024-10-31T04:14:53.844" v="1168" actId="20577"/>
        <pc:sldMkLst>
          <pc:docMk/>
          <pc:sldMk cId="1627543150" sldId="264"/>
        </pc:sldMkLst>
        <pc:spChg chg="mod">
          <ac:chgData name="Xuntian Lin" userId="d937215c-89e9-4727-9b75-b7c548dca30b" providerId="ADAL" clId="{63EEBA2C-6678-FB43-B0B7-469076A68D61}" dt="2024-10-31T00:14:00.189" v="573" actId="255"/>
          <ac:spMkLst>
            <pc:docMk/>
            <pc:sldMk cId="1627543150" sldId="264"/>
            <ac:spMk id="7" creationId="{E332ACBB-981F-1334-A9D9-C06678242FA7}"/>
          </ac:spMkLst>
        </pc:spChg>
        <pc:spChg chg="mod">
          <ac:chgData name="Xuntian Lin" userId="d937215c-89e9-4727-9b75-b7c548dca30b" providerId="ADAL" clId="{63EEBA2C-6678-FB43-B0B7-469076A68D61}" dt="2024-10-31T04:14:53.844" v="1168" actId="20577"/>
          <ac:spMkLst>
            <pc:docMk/>
            <pc:sldMk cId="1627543150" sldId="264"/>
            <ac:spMk id="23" creationId="{3D495C0C-D88C-E945-4A49-69A6A9AB67C4}"/>
          </ac:spMkLst>
        </pc:spChg>
        <pc:spChg chg="del">
          <ac:chgData name="Xuntian Lin" userId="d937215c-89e9-4727-9b75-b7c548dca30b" providerId="ADAL" clId="{63EEBA2C-6678-FB43-B0B7-469076A68D61}" dt="2024-10-30T01:12:36.149" v="269" actId="26606"/>
          <ac:spMkLst>
            <pc:docMk/>
            <pc:sldMk cId="1627543150" sldId="264"/>
            <ac:spMk id="60" creationId="{4CBF9756-6AC8-4C65-84DF-56FBFFA1D873}"/>
          </ac:spMkLst>
        </pc:spChg>
        <pc:spChg chg="del">
          <ac:chgData name="Xuntian Lin" userId="d937215c-89e9-4727-9b75-b7c548dca30b" providerId="ADAL" clId="{63EEBA2C-6678-FB43-B0B7-469076A68D61}" dt="2024-10-30T01:12:36.149" v="269" actId="26606"/>
          <ac:spMkLst>
            <pc:docMk/>
            <pc:sldMk cId="1627543150" sldId="264"/>
            <ac:spMk id="61" creationId="{6A84B152-3496-4C52-AF08-97AFFC09DD2C}"/>
          </ac:spMkLst>
        </pc:spChg>
        <pc:spChg chg="del">
          <ac:chgData name="Xuntian Lin" userId="d937215c-89e9-4727-9b75-b7c548dca30b" providerId="ADAL" clId="{63EEBA2C-6678-FB43-B0B7-469076A68D61}" dt="2024-10-30T01:12:36.149" v="269" actId="26606"/>
          <ac:spMkLst>
            <pc:docMk/>
            <pc:sldMk cId="1627543150" sldId="264"/>
            <ac:spMk id="62" creationId="{2D385988-EAAF-4C27-AF8A-2BFBECAF3D4F}"/>
          </ac:spMkLst>
        </pc:spChg>
        <pc:spChg chg="del">
          <ac:chgData name="Xuntian Lin" userId="d937215c-89e9-4727-9b75-b7c548dca30b" providerId="ADAL" clId="{63EEBA2C-6678-FB43-B0B7-469076A68D61}" dt="2024-10-30T01:12:36.149" v="269" actId="26606"/>
          <ac:spMkLst>
            <pc:docMk/>
            <pc:sldMk cId="1627543150" sldId="264"/>
            <ac:spMk id="63" creationId="{6B2ADB95-0FA3-4BD7-A8AC-89D014A83E5B}"/>
          </ac:spMkLst>
        </pc:spChg>
        <pc:spChg chg="del">
          <ac:chgData name="Xuntian Lin" userId="d937215c-89e9-4727-9b75-b7c548dca30b" providerId="ADAL" clId="{63EEBA2C-6678-FB43-B0B7-469076A68D61}" dt="2024-10-30T01:12:36.149" v="269" actId="26606"/>
          <ac:spMkLst>
            <pc:docMk/>
            <pc:sldMk cId="1627543150" sldId="264"/>
            <ac:spMk id="65" creationId="{C924DBCE-E731-4B22-8181-A39C1D86276C}"/>
          </ac:spMkLst>
        </pc:spChg>
        <pc:spChg chg="del">
          <ac:chgData name="Xuntian Lin" userId="d937215c-89e9-4727-9b75-b7c548dca30b" providerId="ADAL" clId="{63EEBA2C-6678-FB43-B0B7-469076A68D61}" dt="2024-10-30T01:12:36.149" v="269" actId="26606"/>
          <ac:spMkLst>
            <pc:docMk/>
            <pc:sldMk cId="1627543150" sldId="264"/>
            <ac:spMk id="66" creationId="{B621D332-7329-4994-8836-C429A51B7549}"/>
          </ac:spMkLst>
        </pc:spChg>
        <pc:spChg chg="del">
          <ac:chgData name="Xuntian Lin" userId="d937215c-89e9-4727-9b75-b7c548dca30b" providerId="ADAL" clId="{63EEBA2C-6678-FB43-B0B7-469076A68D61}" dt="2024-10-30T01:12:36.149" v="269" actId="26606"/>
          <ac:spMkLst>
            <pc:docMk/>
            <pc:sldMk cId="1627543150" sldId="264"/>
            <ac:spMk id="68" creationId="{2D20F754-35A9-4508-BE3C-C59996D1437B}"/>
          </ac:spMkLst>
        </pc:spChg>
        <pc:spChg chg="add del">
          <ac:chgData name="Xuntian Lin" userId="d937215c-89e9-4727-9b75-b7c548dca30b" providerId="ADAL" clId="{63EEBA2C-6678-FB43-B0B7-469076A68D61}" dt="2024-10-30T01:26:23.140" v="457"/>
          <ac:spMkLst>
            <pc:docMk/>
            <pc:sldMk cId="1627543150" sldId="264"/>
            <ac:spMk id="73" creationId="{D009D6D5-DAC2-4A8B-A17A-E206B9012D09}"/>
          </ac:spMkLst>
        </pc:spChg>
        <pc:picChg chg="mod">
          <ac:chgData name="Xuntian Lin" userId="d937215c-89e9-4727-9b75-b7c548dca30b" providerId="ADAL" clId="{63EEBA2C-6678-FB43-B0B7-469076A68D61}" dt="2024-10-30T01:12:40.573" v="270" actId="27614"/>
          <ac:picMkLst>
            <pc:docMk/>
            <pc:sldMk cId="1627543150" sldId="264"/>
            <ac:picMk id="2" creationId="{879AE7A8-9F5B-4358-26DD-F26F8BE42A4E}"/>
          </ac:picMkLst>
        </pc:picChg>
        <pc:cxnChg chg="del">
          <ac:chgData name="Xuntian Lin" userId="d937215c-89e9-4727-9b75-b7c548dca30b" providerId="ADAL" clId="{63EEBA2C-6678-FB43-B0B7-469076A68D61}" dt="2024-10-30T01:12:36.149" v="269" actId="26606"/>
          <ac:cxnSpMkLst>
            <pc:docMk/>
            <pc:sldMk cId="1627543150" sldId="264"/>
            <ac:cxnSpMk id="64" creationId="{43621FD4-D14D-45D5-9A57-9A2DE5EA59C0}"/>
          </ac:cxnSpMkLst>
        </pc:cxnChg>
      </pc:sldChg>
      <pc:sldChg chg="addSp delSp modSp mod">
        <pc:chgData name="Xuntian Lin" userId="d937215c-89e9-4727-9b75-b7c548dca30b" providerId="ADAL" clId="{63EEBA2C-6678-FB43-B0B7-469076A68D61}" dt="2024-10-30T01:15:47.823" v="291" actId="1076"/>
        <pc:sldMkLst>
          <pc:docMk/>
          <pc:sldMk cId="589237994" sldId="265"/>
        </pc:sldMkLst>
        <pc:spChg chg="mod">
          <ac:chgData name="Xuntian Lin" userId="d937215c-89e9-4727-9b75-b7c548dca30b" providerId="ADAL" clId="{63EEBA2C-6678-FB43-B0B7-469076A68D61}" dt="2024-10-30T01:13:44.241" v="279" actId="26606"/>
          <ac:spMkLst>
            <pc:docMk/>
            <pc:sldMk cId="589237994" sldId="265"/>
            <ac:spMk id="3" creationId="{E14C4757-0D4D-6A7C-2EC0-0B0A977B1895}"/>
          </ac:spMkLst>
        </pc:spChg>
        <pc:spChg chg="mod ord">
          <ac:chgData name="Xuntian Lin" userId="d937215c-89e9-4727-9b75-b7c548dca30b" providerId="ADAL" clId="{63EEBA2C-6678-FB43-B0B7-469076A68D61}" dt="2024-10-30T01:13:44.241" v="279" actId="26606"/>
          <ac:spMkLst>
            <pc:docMk/>
            <pc:sldMk cId="589237994" sldId="265"/>
            <ac:spMk id="7" creationId="{E332ACBB-981F-1334-A9D9-C06678242FA7}"/>
          </ac:spMkLst>
        </pc:spChg>
        <pc:spChg chg="add del">
          <ac:chgData name="Xuntian Lin" userId="d937215c-89e9-4727-9b75-b7c548dca30b" providerId="ADAL" clId="{63EEBA2C-6678-FB43-B0B7-469076A68D61}" dt="2024-10-30T01:13:44.241" v="279" actId="26606"/>
          <ac:spMkLst>
            <pc:docMk/>
            <pc:sldMk cId="589237994" sldId="265"/>
            <ac:spMk id="32" creationId="{2EB492CD-616E-47F8-933B-5E2D952A0593}"/>
          </ac:spMkLst>
        </pc:spChg>
        <pc:spChg chg="add del">
          <ac:chgData name="Xuntian Lin" userId="d937215c-89e9-4727-9b75-b7c548dca30b" providerId="ADAL" clId="{63EEBA2C-6678-FB43-B0B7-469076A68D61}" dt="2024-10-30T01:13:44.241" v="279" actId="26606"/>
          <ac:spMkLst>
            <pc:docMk/>
            <pc:sldMk cId="589237994" sldId="265"/>
            <ac:spMk id="33" creationId="{59383CF9-23B5-4335-9B21-1791C4CF1C75}"/>
          </ac:spMkLst>
        </pc:spChg>
        <pc:spChg chg="add del">
          <ac:chgData name="Xuntian Lin" userId="d937215c-89e9-4727-9b75-b7c548dca30b" providerId="ADAL" clId="{63EEBA2C-6678-FB43-B0B7-469076A68D61}" dt="2024-10-30T01:13:44.241" v="279" actId="26606"/>
          <ac:spMkLst>
            <pc:docMk/>
            <pc:sldMk cId="589237994" sldId="265"/>
            <ac:spMk id="34" creationId="{0007FE00-9498-4706-B255-6437B0252C02}"/>
          </ac:spMkLst>
        </pc:spChg>
        <pc:spChg chg="add del">
          <ac:chgData name="Xuntian Lin" userId="d937215c-89e9-4727-9b75-b7c548dca30b" providerId="ADAL" clId="{63EEBA2C-6678-FB43-B0B7-469076A68D61}" dt="2024-10-30T01:13:44.237" v="278" actId="26606"/>
          <ac:spMkLst>
            <pc:docMk/>
            <pc:sldMk cId="589237994" sldId="265"/>
            <ac:spMk id="36" creationId="{99192C51-B764-4A9B-9587-5EF8B628B8D9}"/>
          </ac:spMkLst>
        </pc:spChg>
        <pc:spChg chg="add del">
          <ac:chgData name="Xuntian Lin" userId="d937215c-89e9-4727-9b75-b7c548dca30b" providerId="ADAL" clId="{63EEBA2C-6678-FB43-B0B7-469076A68D61}" dt="2024-10-30T01:13:18.265" v="276" actId="26606"/>
          <ac:spMkLst>
            <pc:docMk/>
            <pc:sldMk cId="589237994" sldId="265"/>
            <ac:spMk id="39" creationId="{3ECBE1F1-D69B-4AFA-ABD5-8E41720EF6DE}"/>
          </ac:spMkLst>
        </pc:spChg>
        <pc:spChg chg="add del">
          <ac:chgData name="Xuntian Lin" userId="d937215c-89e9-4727-9b75-b7c548dca30b" providerId="ADAL" clId="{63EEBA2C-6678-FB43-B0B7-469076A68D61}" dt="2024-10-30T01:13:18.265" v="276" actId="26606"/>
          <ac:spMkLst>
            <pc:docMk/>
            <pc:sldMk cId="589237994" sldId="265"/>
            <ac:spMk id="41" creationId="{603A6265-E10C-4B85-9C20-E75FCAF9CC63}"/>
          </ac:spMkLst>
        </pc:spChg>
        <pc:picChg chg="mod ord">
          <ac:chgData name="Xuntian Lin" userId="d937215c-89e9-4727-9b75-b7c548dca30b" providerId="ADAL" clId="{63EEBA2C-6678-FB43-B0B7-469076A68D61}" dt="2024-10-30T01:15:47.823" v="291" actId="1076"/>
          <ac:picMkLst>
            <pc:docMk/>
            <pc:sldMk cId="589237994" sldId="265"/>
            <ac:picMk id="2" creationId="{35026C42-8AD1-8E71-85DD-BFD92902A91E}"/>
          </ac:picMkLst>
        </pc:picChg>
      </pc:sldChg>
      <pc:sldChg chg="addSp delSp modSp new add del mod setBg delDesignElem">
        <pc:chgData name="Xuntian Lin" userId="d937215c-89e9-4727-9b75-b7c548dca30b" providerId="ADAL" clId="{63EEBA2C-6678-FB43-B0B7-469076A68D61}" dt="2024-10-30T01:26:23.140" v="457"/>
        <pc:sldMkLst>
          <pc:docMk/>
          <pc:sldMk cId="506134132" sldId="266"/>
        </pc:sldMkLst>
        <pc:spChg chg="del">
          <ac:chgData name="Xuntian Lin" userId="d937215c-89e9-4727-9b75-b7c548dca30b" providerId="ADAL" clId="{63EEBA2C-6678-FB43-B0B7-469076A68D61}" dt="2024-10-30T01:10:53.712" v="260"/>
          <ac:spMkLst>
            <pc:docMk/>
            <pc:sldMk cId="506134132" sldId="266"/>
            <ac:spMk id="2" creationId="{908FB358-192F-C85D-04F5-CE35FBF706F8}"/>
          </ac:spMkLst>
        </pc:spChg>
        <pc:spChg chg="del">
          <ac:chgData name="Xuntian Lin" userId="d937215c-89e9-4727-9b75-b7c548dca30b" providerId="ADAL" clId="{63EEBA2C-6678-FB43-B0B7-469076A68D61}" dt="2024-10-30T01:10:59.477" v="261"/>
          <ac:spMkLst>
            <pc:docMk/>
            <pc:sldMk cId="506134132" sldId="266"/>
            <ac:spMk id="3" creationId="{A6DA9134-C1A3-1820-1C7B-EFF30E5BB8CB}"/>
          </ac:spMkLst>
        </pc:spChg>
        <pc:spChg chg="add del mod">
          <ac:chgData name="Xuntian Lin" userId="d937215c-89e9-4727-9b75-b7c548dca30b" providerId="ADAL" clId="{63EEBA2C-6678-FB43-B0B7-469076A68D61}" dt="2024-10-30T01:19:36.513" v="363" actId="478"/>
          <ac:spMkLst>
            <pc:docMk/>
            <pc:sldMk cId="506134132" sldId="266"/>
            <ac:spMk id="4" creationId="{698ADA58-B1D1-8801-5ECC-F28BAD547018}"/>
          </ac:spMkLst>
        </pc:spChg>
        <pc:spChg chg="add del mod">
          <ac:chgData name="Xuntian Lin" userId="d937215c-89e9-4727-9b75-b7c548dca30b" providerId="ADAL" clId="{63EEBA2C-6678-FB43-B0B7-469076A68D61}" dt="2024-10-30T01:19:39.152" v="365" actId="478"/>
          <ac:spMkLst>
            <pc:docMk/>
            <pc:sldMk cId="506134132" sldId="266"/>
            <ac:spMk id="8" creationId="{EF89E226-943A-78AD-B437-04A8177C2E77}"/>
          </ac:spMkLst>
        </pc:spChg>
        <pc:spChg chg="add mod">
          <ac:chgData name="Xuntian Lin" userId="d937215c-89e9-4727-9b75-b7c548dca30b" providerId="ADAL" clId="{63EEBA2C-6678-FB43-B0B7-469076A68D61}" dt="2024-10-30T01:25:05.449" v="449" actId="14100"/>
          <ac:spMkLst>
            <pc:docMk/>
            <pc:sldMk cId="506134132" sldId="266"/>
            <ac:spMk id="9" creationId="{0F975A42-9F79-500D-7C88-C7BFF7EDB271}"/>
          </ac:spMkLst>
        </pc:spChg>
        <pc:spChg chg="add del">
          <ac:chgData name="Xuntian Lin" userId="d937215c-89e9-4727-9b75-b7c548dca30b" providerId="ADAL" clId="{63EEBA2C-6678-FB43-B0B7-469076A68D61}" dt="2024-10-30T01:14:15.001" v="283" actId="26606"/>
          <ac:spMkLst>
            <pc:docMk/>
            <pc:sldMk cId="506134132" sldId="266"/>
            <ac:spMk id="11" creationId="{AE3A741D-C19B-960A-5803-1C5887147820}"/>
          </ac:spMkLst>
        </pc:spChg>
        <pc:spChg chg="add del">
          <ac:chgData name="Xuntian Lin" userId="d937215c-89e9-4727-9b75-b7c548dca30b" providerId="ADAL" clId="{63EEBA2C-6678-FB43-B0B7-469076A68D61}" dt="2024-10-30T01:14:15.001" v="283" actId="26606"/>
          <ac:spMkLst>
            <pc:docMk/>
            <pc:sldMk cId="506134132" sldId="266"/>
            <ac:spMk id="13" creationId="{9C3A50E9-9119-7BC3-083B-2D84CCC78E47}"/>
          </ac:spMkLst>
        </pc:spChg>
        <pc:spChg chg="add del">
          <ac:chgData name="Xuntian Lin" userId="d937215c-89e9-4727-9b75-b7c548dca30b" providerId="ADAL" clId="{63EEBA2C-6678-FB43-B0B7-469076A68D61}" dt="2024-10-30T01:14:15.001" v="283" actId="26606"/>
          <ac:spMkLst>
            <pc:docMk/>
            <pc:sldMk cId="506134132" sldId="266"/>
            <ac:spMk id="15" creationId="{DC39DE25-0E4E-0AA7-0932-1D78C2372786}"/>
          </ac:spMkLst>
        </pc:spChg>
        <pc:spChg chg="add del">
          <ac:chgData name="Xuntian Lin" userId="d937215c-89e9-4727-9b75-b7c548dca30b" providerId="ADAL" clId="{63EEBA2C-6678-FB43-B0B7-469076A68D61}" dt="2024-10-30T01:14:15.001" v="283" actId="26606"/>
          <ac:spMkLst>
            <pc:docMk/>
            <pc:sldMk cId="506134132" sldId="266"/>
            <ac:spMk id="17" creationId="{8D6EA299-0840-6DEA-E670-C49AEBC87E89}"/>
          </ac:spMkLst>
        </pc:spChg>
        <pc:spChg chg="add del">
          <ac:chgData name="Xuntian Lin" userId="d937215c-89e9-4727-9b75-b7c548dca30b" providerId="ADAL" clId="{63EEBA2C-6678-FB43-B0B7-469076A68D61}" dt="2024-10-30T01:26:23.140" v="457"/>
          <ac:spMkLst>
            <pc:docMk/>
            <pc:sldMk cId="506134132" sldId="266"/>
            <ac:spMk id="22" creationId="{23E547B5-89CF-4EC0-96DE-25771AED0799}"/>
          </ac:spMkLst>
        </pc:spChg>
        <pc:spChg chg="add del">
          <ac:chgData name="Xuntian Lin" userId="d937215c-89e9-4727-9b75-b7c548dca30b" providerId="ADAL" clId="{63EEBA2C-6678-FB43-B0B7-469076A68D61}" dt="2024-10-30T01:26:23.140" v="457"/>
          <ac:spMkLst>
            <pc:docMk/>
            <pc:sldMk cId="506134132" sldId="266"/>
            <ac:spMk id="24" creationId="{3F0B8CEB-8279-4E5E-A0CE-1FC9F71736F2}"/>
          </ac:spMkLst>
        </pc:spChg>
        <pc:graphicFrameChg chg="add mod ord modGraphic">
          <ac:chgData name="Xuntian Lin" userId="d937215c-89e9-4727-9b75-b7c548dca30b" providerId="ADAL" clId="{63EEBA2C-6678-FB43-B0B7-469076A68D61}" dt="2024-10-30T01:14:15.001" v="283" actId="26606"/>
          <ac:graphicFrameMkLst>
            <pc:docMk/>
            <pc:sldMk cId="506134132" sldId="266"/>
            <ac:graphicFrameMk id="5" creationId="{2EB618F2-34A1-6344-15A6-A4F49BE927D0}"/>
          </ac:graphicFrameMkLst>
        </pc:graphicFrameChg>
        <pc:picChg chg="add mod">
          <ac:chgData name="Xuntian Lin" userId="d937215c-89e9-4727-9b75-b7c548dca30b" providerId="ADAL" clId="{63EEBA2C-6678-FB43-B0B7-469076A68D61}" dt="2024-10-30T01:19:58.614" v="388" actId="1076"/>
          <ac:picMkLst>
            <pc:docMk/>
            <pc:sldMk cId="506134132" sldId="266"/>
            <ac:picMk id="6" creationId="{D91F32EB-9D01-6E7C-CA18-7AFCED8A7346}"/>
          </ac:picMkLst>
        </pc:picChg>
      </pc:sldChg>
    </pc:docChg>
  </pc:docChgLst>
  <pc:docChgLst>
    <pc:chgData name="Guest User" userId="S::urn:spo:anon#07832fa444143697b096ca579cebefa8d15f631f53d16e435670cbb8ee2d032f::" providerId="AD" clId="Web-{8B27AF26-38D3-4B6C-F887-8CB3A1FA3036}"/>
    <pc:docChg chg="modSld">
      <pc:chgData name="Guest User" userId="S::urn:spo:anon#07832fa444143697b096ca579cebefa8d15f631f53d16e435670cbb8ee2d032f::" providerId="AD" clId="Web-{8B27AF26-38D3-4B6C-F887-8CB3A1FA3036}" dt="2024-10-31T20:13:08.686" v="162" actId="20577"/>
      <pc:docMkLst>
        <pc:docMk/>
      </pc:docMkLst>
      <pc:sldChg chg="addSp delSp modSp">
        <pc:chgData name="Guest User" userId="S::urn:spo:anon#07832fa444143697b096ca579cebefa8d15f631f53d16e435670cbb8ee2d032f::" providerId="AD" clId="Web-{8B27AF26-38D3-4B6C-F887-8CB3A1FA3036}" dt="2024-10-31T20:13:08.686" v="162" actId="20577"/>
        <pc:sldMkLst>
          <pc:docMk/>
          <pc:sldMk cId="2797122214" sldId="260"/>
        </pc:sldMkLst>
        <pc:spChg chg="mod">
          <ac:chgData name="Guest User" userId="S::urn:spo:anon#07832fa444143697b096ca579cebefa8d15f631f53d16e435670cbb8ee2d032f::" providerId="AD" clId="Web-{8B27AF26-38D3-4B6C-F887-8CB3A1FA3036}" dt="2024-10-31T15:20:54.717" v="6"/>
          <ac:spMkLst>
            <pc:docMk/>
            <pc:sldMk cId="2797122214" sldId="260"/>
            <ac:spMk id="2" creationId="{9EF1C989-E558-3627-A9DE-045E30A6DB15}"/>
          </ac:spMkLst>
        </pc:spChg>
        <pc:spChg chg="add del">
          <ac:chgData name="Guest User" userId="S::urn:spo:anon#07832fa444143697b096ca579cebefa8d15f631f53d16e435670cbb8ee2d032f::" providerId="AD" clId="Web-{8B27AF26-38D3-4B6C-F887-8CB3A1FA3036}" dt="2024-10-31T15:20:54.717" v="6"/>
          <ac:spMkLst>
            <pc:docMk/>
            <pc:sldMk cId="2797122214" sldId="260"/>
            <ac:spMk id="59" creationId="{B86AA2DA-281A-4806-8977-D617AEAC830F}"/>
          </ac:spMkLst>
        </pc:spChg>
        <pc:spChg chg="add del">
          <ac:chgData name="Guest User" userId="S::urn:spo:anon#07832fa444143697b096ca579cebefa8d15f631f53d16e435670cbb8ee2d032f::" providerId="AD" clId="Web-{8B27AF26-38D3-4B6C-F887-8CB3A1FA3036}" dt="2024-10-31T15:20:54.717" v="6"/>
          <ac:spMkLst>
            <pc:docMk/>
            <pc:sldMk cId="2797122214" sldId="260"/>
            <ac:spMk id="61" creationId="{64185774-6FC0-4B8D-A8DB-A8854688960B}"/>
          </ac:spMkLst>
        </pc:spChg>
        <pc:spChg chg="add del">
          <ac:chgData name="Guest User" userId="S::urn:spo:anon#07832fa444143697b096ca579cebefa8d15f631f53d16e435670cbb8ee2d032f::" providerId="AD" clId="Web-{8B27AF26-38D3-4B6C-F887-8CB3A1FA3036}" dt="2024-10-31T15:20:54.717" v="6"/>
          <ac:spMkLst>
            <pc:docMk/>
            <pc:sldMk cId="2797122214" sldId="260"/>
            <ac:spMk id="62" creationId="{B7D3B4FC-79F4-47D2-9D79-DA876E6AD813}"/>
          </ac:spMkLst>
        </pc:spChg>
        <pc:spChg chg="add del">
          <ac:chgData name="Guest User" userId="S::urn:spo:anon#07832fa444143697b096ca579cebefa8d15f631f53d16e435670cbb8ee2d032f::" providerId="AD" clId="Web-{8B27AF26-38D3-4B6C-F887-8CB3A1FA3036}" dt="2024-10-31T15:20:54.717" v="6"/>
          <ac:spMkLst>
            <pc:docMk/>
            <pc:sldMk cId="2797122214" sldId="260"/>
            <ac:spMk id="63" creationId="{2775D660-3127-4688-9782-F7C4639B1691}"/>
          </ac:spMkLst>
        </pc:spChg>
        <pc:spChg chg="add">
          <ac:chgData name="Guest User" userId="S::urn:spo:anon#07832fa444143697b096ca579cebefa8d15f631f53d16e435670cbb8ee2d032f::" providerId="AD" clId="Web-{8B27AF26-38D3-4B6C-F887-8CB3A1FA3036}" dt="2024-10-31T15:20:54.717" v="6"/>
          <ac:spMkLst>
            <pc:docMk/>
            <pc:sldMk cId="2797122214" sldId="260"/>
            <ac:spMk id="67" creationId="{058A14AF-9FB5-4CC7-BA35-E8E85D3EDF0E}"/>
          </ac:spMkLst>
        </pc:spChg>
        <pc:spChg chg="add">
          <ac:chgData name="Guest User" userId="S::urn:spo:anon#07832fa444143697b096ca579cebefa8d15f631f53d16e435670cbb8ee2d032f::" providerId="AD" clId="Web-{8B27AF26-38D3-4B6C-F887-8CB3A1FA3036}" dt="2024-10-31T15:20:54.717" v="6"/>
          <ac:spMkLst>
            <pc:docMk/>
            <pc:sldMk cId="2797122214" sldId="260"/>
            <ac:spMk id="70" creationId="{3A9A4357-BD1D-4622-A4FE-766E6AB8DE84}"/>
          </ac:spMkLst>
        </pc:spChg>
        <pc:spChg chg="add">
          <ac:chgData name="Guest User" userId="S::urn:spo:anon#07832fa444143697b096ca579cebefa8d15f631f53d16e435670cbb8ee2d032f::" providerId="AD" clId="Web-{8B27AF26-38D3-4B6C-F887-8CB3A1FA3036}" dt="2024-10-31T15:20:54.717" v="6"/>
          <ac:spMkLst>
            <pc:docMk/>
            <pc:sldMk cId="2797122214" sldId="260"/>
            <ac:spMk id="72" creationId="{E659831F-0D9A-4C63-9EBB-8435B85A440F}"/>
          </ac:spMkLst>
        </pc:spChg>
        <pc:spChg chg="add">
          <ac:chgData name="Guest User" userId="S::urn:spo:anon#07832fa444143697b096ca579cebefa8d15f631f53d16e435670cbb8ee2d032f::" providerId="AD" clId="Web-{8B27AF26-38D3-4B6C-F887-8CB3A1FA3036}" dt="2024-10-31T15:20:54.717" v="6"/>
          <ac:spMkLst>
            <pc:docMk/>
            <pc:sldMk cId="2797122214" sldId="260"/>
            <ac:spMk id="74" creationId="{E6995CE5-F890-4ABA-82A2-26507CE8D2A3}"/>
          </ac:spMkLst>
        </pc:spChg>
        <pc:grpChg chg="add del">
          <ac:chgData name="Guest User" userId="S::urn:spo:anon#07832fa444143697b096ca579cebefa8d15f631f53d16e435670cbb8ee2d032f::" providerId="AD" clId="Web-{8B27AF26-38D3-4B6C-F887-8CB3A1FA3036}" dt="2024-10-31T15:16:08.006" v="1"/>
          <ac:grpSpMkLst>
            <pc:docMk/>
            <pc:sldMk cId="2797122214" sldId="260"/>
            <ac:grpSpMk id="65" creationId="{1FD67D68-9B83-C338-8342-3348D8F22347}"/>
          </ac:grpSpMkLst>
        </pc:grpChg>
        <pc:graphicFrameChg chg="mod ord modGraphic">
          <ac:chgData name="Guest User" userId="S::urn:spo:anon#07832fa444143697b096ca579cebefa8d15f631f53d16e435670cbb8ee2d032f::" providerId="AD" clId="Web-{8B27AF26-38D3-4B6C-F887-8CB3A1FA3036}" dt="2024-10-31T20:13:08.686" v="162" actId="20577"/>
          <ac:graphicFrameMkLst>
            <pc:docMk/>
            <pc:sldMk cId="2797122214" sldId="260"/>
            <ac:graphicFrameMk id="5" creationId="{C01A3D15-64D6-8DC3-38ED-9A55035FE81E}"/>
          </ac:graphicFrameMkLst>
        </pc:graphicFrameChg>
        <pc:picChg chg="add del mod">
          <ac:chgData name="Guest User" userId="S::urn:spo:anon#07832fa444143697b096ca579cebefa8d15f631f53d16e435670cbb8ee2d032f::" providerId="AD" clId="Web-{8B27AF26-38D3-4B6C-F887-8CB3A1FA3036}" dt="2024-10-31T19:29:48.853" v="125"/>
          <ac:picMkLst>
            <pc:docMk/>
            <pc:sldMk cId="2797122214" sldId="260"/>
            <ac:picMk id="11" creationId="{E8567C42-C1D5-6764-E7E6-E9F70E98B141}"/>
          </ac:picMkLst>
        </pc:picChg>
        <pc:picChg chg="add del mod">
          <ac:chgData name="Guest User" userId="S::urn:spo:anon#07832fa444143697b096ca579cebefa8d15f631f53d16e435670cbb8ee2d032f::" providerId="AD" clId="Web-{8B27AF26-38D3-4B6C-F887-8CB3A1FA3036}" dt="2024-10-31T19:30:42.120" v="132"/>
          <ac:picMkLst>
            <pc:docMk/>
            <pc:sldMk cId="2797122214" sldId="260"/>
            <ac:picMk id="12" creationId="{AF04F214-B65D-5617-CD1B-2E4C8275BA7F}"/>
          </ac:picMkLst>
        </pc:picChg>
        <pc:picChg chg="add mod">
          <ac:chgData name="Guest User" userId="S::urn:spo:anon#07832fa444143697b096ca579cebefa8d15f631f53d16e435670cbb8ee2d032f::" providerId="AD" clId="Web-{8B27AF26-38D3-4B6C-F887-8CB3A1FA3036}" dt="2024-10-31T19:30:36.120" v="131" actId="14100"/>
          <ac:picMkLst>
            <pc:docMk/>
            <pc:sldMk cId="2797122214" sldId="260"/>
            <ac:picMk id="13" creationId="{FE01B820-8D98-161E-EB08-3042793BE946}"/>
          </ac:picMkLst>
        </pc:picChg>
        <pc:picChg chg="del mod">
          <ac:chgData name="Guest User" userId="S::urn:spo:anon#07832fa444143697b096ca579cebefa8d15f631f53d16e435670cbb8ee2d032f::" providerId="AD" clId="Web-{8B27AF26-38D3-4B6C-F887-8CB3A1FA3036}" dt="2024-10-31T15:20:21.138" v="3"/>
          <ac:picMkLst>
            <pc:docMk/>
            <pc:sldMk cId="2797122214" sldId="260"/>
            <ac:picMk id="18" creationId="{2CE49722-7F50-B745-31B3-1F320F6934FD}"/>
          </ac:picMkLst>
        </pc:picChg>
        <pc:picChg chg="add mod">
          <ac:chgData name="Guest User" userId="S::urn:spo:anon#07832fa444143697b096ca579cebefa8d15f631f53d16e435670cbb8ee2d032f::" providerId="AD" clId="Web-{8B27AF26-38D3-4B6C-F887-8CB3A1FA3036}" dt="2024-10-31T19:30:06.338" v="127" actId="1076"/>
          <ac:picMkLst>
            <pc:docMk/>
            <pc:sldMk cId="2797122214" sldId="260"/>
            <ac:picMk id="60" creationId="{38A78509-B44A-6E3C-3C09-1C8208A1749C}"/>
          </ac:picMkLst>
        </pc:picChg>
      </pc:sldChg>
    </pc:docChg>
  </pc:docChgLst>
  <pc:docChgLst>
    <pc:chgData name="Guest User" userId="S::urn:spo:anon#07832fa444143697b096ca579cebefa8d15f631f53d16e435670cbb8ee2d032f::" providerId="AD" clId="Web-{D247FFAF-4569-A83B-599B-9B0E173B6DAC}"/>
    <pc:docChg chg="modSld">
      <pc:chgData name="Guest User" userId="S::urn:spo:anon#07832fa444143697b096ca579cebefa8d15f631f53d16e435670cbb8ee2d032f::" providerId="AD" clId="Web-{D247FFAF-4569-A83B-599B-9B0E173B6DAC}" dt="2024-10-31T21:06:04.924" v="4"/>
      <pc:docMkLst>
        <pc:docMk/>
      </pc:docMkLst>
      <pc:sldChg chg="modNotes">
        <pc:chgData name="Guest User" userId="S::urn:spo:anon#07832fa444143697b096ca579cebefa8d15f631f53d16e435670cbb8ee2d032f::" providerId="AD" clId="Web-{D247FFAF-4569-A83B-599B-9B0E173B6DAC}" dt="2024-10-31T21:06:04.924" v="4"/>
        <pc:sldMkLst>
          <pc:docMk/>
          <pc:sldMk cId="1907213478" sldId="256"/>
        </pc:sldMkLst>
      </pc:sldChg>
      <pc:sldChg chg="modNotes">
        <pc:chgData name="Guest User" userId="S::urn:spo:anon#07832fa444143697b096ca579cebefa8d15f631f53d16e435670cbb8ee2d032f::" providerId="AD" clId="Web-{D247FFAF-4569-A83B-599B-9B0E173B6DAC}" dt="2024-10-31T21:05:56.909" v="2"/>
        <pc:sldMkLst>
          <pc:docMk/>
          <pc:sldMk cId="2797122214" sldId="260"/>
        </pc:sldMkLst>
      </pc:sldChg>
    </pc:docChg>
  </pc:docChgLst>
  <pc:docChgLst>
    <pc:chgData name="Guest User" userId="S::urn:spo:anon#07832fa444143697b096ca579cebefa8d15f631f53d16e435670cbb8ee2d032f::" providerId="AD" clId="Web-{E27A3F64-B1A6-84B6-0D42-BD2B7D323BA8}"/>
    <pc:docChg chg="modSld">
      <pc:chgData name="Guest User" userId="S::urn:spo:anon#07832fa444143697b096ca579cebefa8d15f631f53d16e435670cbb8ee2d032f::" providerId="AD" clId="Web-{E27A3F64-B1A6-84B6-0D42-BD2B7D323BA8}" dt="2024-10-31T21:33:17.804" v="20"/>
      <pc:docMkLst>
        <pc:docMk/>
      </pc:docMkLst>
      <pc:sldChg chg="modNotes">
        <pc:chgData name="Guest User" userId="S::urn:spo:anon#07832fa444143697b096ca579cebefa8d15f631f53d16e435670cbb8ee2d032f::" providerId="AD" clId="Web-{E27A3F64-B1A6-84B6-0D42-BD2B7D323BA8}" dt="2024-10-31T20:58:36.465" v="16"/>
        <pc:sldMkLst>
          <pc:docMk/>
          <pc:sldMk cId="2003776595" sldId="262"/>
        </pc:sldMkLst>
      </pc:sldChg>
      <pc:sldChg chg="modNotes">
        <pc:chgData name="Guest User" userId="S::urn:spo:anon#07832fa444143697b096ca579cebefa8d15f631f53d16e435670cbb8ee2d032f::" providerId="AD" clId="Web-{E27A3F64-B1A6-84B6-0D42-BD2B7D323BA8}" dt="2024-10-31T20:55:46.648" v="12"/>
        <pc:sldMkLst>
          <pc:docMk/>
          <pc:sldMk cId="1627543150" sldId="264"/>
        </pc:sldMkLst>
      </pc:sldChg>
      <pc:sldChg chg="modNotes">
        <pc:chgData name="Guest User" userId="S::urn:spo:anon#07832fa444143697b096ca579cebefa8d15f631f53d16e435670cbb8ee2d032f::" providerId="AD" clId="Web-{E27A3F64-B1A6-84B6-0D42-BD2B7D323BA8}" dt="2024-10-31T20:58:28.136" v="14"/>
        <pc:sldMkLst>
          <pc:docMk/>
          <pc:sldMk cId="589237994" sldId="265"/>
        </pc:sldMkLst>
      </pc:sldChg>
      <pc:sldChg chg="modNotes">
        <pc:chgData name="Guest User" userId="S::urn:spo:anon#07832fa444143697b096ca579cebefa8d15f631f53d16e435670cbb8ee2d032f::" providerId="AD" clId="Web-{E27A3F64-B1A6-84B6-0D42-BD2B7D323BA8}" dt="2024-10-31T21:33:17.804" v="20"/>
        <pc:sldMkLst>
          <pc:docMk/>
          <pc:sldMk cId="506134132" sldId="266"/>
        </pc:sldMkLst>
      </pc:sldChg>
    </pc:docChg>
  </pc:docChgLst>
  <pc:docChgLst>
    <pc:chgData name="Guest User" userId="S::urn:spo:anon#07832fa444143697b096ca579cebefa8d15f631f53d16e435670cbb8ee2d032f::" providerId="AD" clId="Web-{9C453853-7914-F493-8FF0-859337003812}"/>
    <pc:docChg chg="modSld">
      <pc:chgData name="Guest User" userId="S::urn:spo:anon#07832fa444143697b096ca579cebefa8d15f631f53d16e435670cbb8ee2d032f::" providerId="AD" clId="Web-{9C453853-7914-F493-8FF0-859337003812}" dt="2024-10-30T01:40:41.977" v="128" actId="1076"/>
      <pc:docMkLst>
        <pc:docMk/>
      </pc:docMkLst>
      <pc:sldChg chg="modSp">
        <pc:chgData name="Guest User" userId="S::urn:spo:anon#07832fa444143697b096ca579cebefa8d15f631f53d16e435670cbb8ee2d032f::" providerId="AD" clId="Web-{9C453853-7914-F493-8FF0-859337003812}" dt="2024-10-30T01:40:41.977" v="128" actId="1076"/>
        <pc:sldMkLst>
          <pc:docMk/>
          <pc:sldMk cId="1907213478" sldId="256"/>
        </pc:sldMkLst>
        <pc:picChg chg="mod">
          <ac:chgData name="Guest User" userId="S::urn:spo:anon#07832fa444143697b096ca579cebefa8d15f631f53d16e435670cbb8ee2d032f::" providerId="AD" clId="Web-{9C453853-7914-F493-8FF0-859337003812}" dt="2024-10-30T01:40:41.977" v="128" actId="1076"/>
          <ac:picMkLst>
            <pc:docMk/>
            <pc:sldMk cId="1907213478" sldId="256"/>
            <ac:picMk id="62" creationId="{EB654682-4A96-9618-4AD2-BF8896C2C5AF}"/>
          </ac:picMkLst>
        </pc:picChg>
      </pc:sldChg>
      <pc:sldChg chg="modSp">
        <pc:chgData name="Guest User" userId="S::urn:spo:anon#07832fa444143697b096ca579cebefa8d15f631f53d16e435670cbb8ee2d032f::" providerId="AD" clId="Web-{9C453853-7914-F493-8FF0-859337003812}" dt="2024-10-30T01:31:09.108" v="114" actId="20577"/>
        <pc:sldMkLst>
          <pc:docMk/>
          <pc:sldMk cId="2003776595" sldId="262"/>
        </pc:sldMkLst>
        <pc:spChg chg="mod">
          <ac:chgData name="Guest User" userId="S::urn:spo:anon#07832fa444143697b096ca579cebefa8d15f631f53d16e435670cbb8ee2d032f::" providerId="AD" clId="Web-{9C453853-7914-F493-8FF0-859337003812}" dt="2024-10-30T01:31:09.108" v="114" actId="20577"/>
          <ac:spMkLst>
            <pc:docMk/>
            <pc:sldMk cId="2003776595" sldId="262"/>
            <ac:spMk id="3" creationId="{DFF1AD1B-D344-1634-4500-64414DA15E70}"/>
          </ac:spMkLst>
        </pc:spChg>
      </pc:sldChg>
      <pc:sldChg chg="modSp">
        <pc:chgData name="Guest User" userId="S::urn:spo:anon#07832fa444143697b096ca579cebefa8d15f631f53d16e435670cbb8ee2d032f::" providerId="AD" clId="Web-{9C453853-7914-F493-8FF0-859337003812}" dt="2024-10-30T01:33:14.094" v="121" actId="1076"/>
        <pc:sldMkLst>
          <pc:docMk/>
          <pc:sldMk cId="1627543150" sldId="264"/>
        </pc:sldMkLst>
        <pc:spChg chg="mod">
          <ac:chgData name="Guest User" userId="S::urn:spo:anon#07832fa444143697b096ca579cebefa8d15f631f53d16e435670cbb8ee2d032f::" providerId="AD" clId="Web-{9C453853-7914-F493-8FF0-859337003812}" dt="2024-10-30T01:32:46.781" v="119" actId="20577"/>
          <ac:spMkLst>
            <pc:docMk/>
            <pc:sldMk cId="1627543150" sldId="264"/>
            <ac:spMk id="23" creationId="{3D495C0C-D88C-E945-4A49-69A6A9AB67C4}"/>
          </ac:spMkLst>
        </pc:spChg>
        <pc:picChg chg="mod">
          <ac:chgData name="Guest User" userId="S::urn:spo:anon#07832fa444143697b096ca579cebefa8d15f631f53d16e435670cbb8ee2d032f::" providerId="AD" clId="Web-{9C453853-7914-F493-8FF0-859337003812}" dt="2024-10-30T01:33:14.094" v="121" actId="1076"/>
          <ac:picMkLst>
            <pc:docMk/>
            <pc:sldMk cId="1627543150" sldId="264"/>
            <ac:picMk id="2" creationId="{879AE7A8-9F5B-4358-26DD-F26F8BE42A4E}"/>
          </ac:picMkLst>
        </pc:picChg>
      </pc:sldChg>
      <pc:sldChg chg="modSp">
        <pc:chgData name="Guest User" userId="S::urn:spo:anon#07832fa444143697b096ca579cebefa8d15f631f53d16e435670cbb8ee2d032f::" providerId="AD" clId="Web-{9C453853-7914-F493-8FF0-859337003812}" dt="2024-10-30T01:39:03.335" v="122" actId="14100"/>
        <pc:sldMkLst>
          <pc:docMk/>
          <pc:sldMk cId="589237994" sldId="265"/>
        </pc:sldMkLst>
        <pc:spChg chg="mod">
          <ac:chgData name="Guest User" userId="S::urn:spo:anon#07832fa444143697b096ca579cebefa8d15f631f53d16e435670cbb8ee2d032f::" providerId="AD" clId="Web-{9C453853-7914-F493-8FF0-859337003812}" dt="2024-10-30T01:39:03.335" v="122" actId="14100"/>
          <ac:spMkLst>
            <pc:docMk/>
            <pc:sldMk cId="589237994" sldId="265"/>
            <ac:spMk id="3" creationId="{E14C4757-0D4D-6A7C-2EC0-0B0A977B1895}"/>
          </ac:spMkLst>
        </pc:spChg>
      </pc:sldChg>
    </pc:docChg>
  </pc:docChgLst>
  <pc:docChgLst>
    <pc:chgData name="Ziyi He" userId="S::ziyieve.he@mail.utoronto.ca::c62f1333-749a-49ef-becf-cc3889da32c7" providerId="AD" clId="Web-{2426B5AD-FA24-D17F-1640-161DE42BB681}"/>
    <pc:docChg chg="modSld">
      <pc:chgData name="Ziyi He" userId="S::ziyieve.he@mail.utoronto.ca::c62f1333-749a-49ef-becf-cc3889da32c7" providerId="AD" clId="Web-{2426B5AD-FA24-D17F-1640-161DE42BB681}" dt="2024-10-31T22:56:25.559" v="7"/>
      <pc:docMkLst>
        <pc:docMk/>
      </pc:docMkLst>
      <pc:sldChg chg="modNotes">
        <pc:chgData name="Ziyi He" userId="S::ziyieve.he@mail.utoronto.ca::c62f1333-749a-49ef-becf-cc3889da32c7" providerId="AD" clId="Web-{2426B5AD-FA24-D17F-1640-161DE42BB681}" dt="2024-10-31T22:56:25.559" v="7"/>
        <pc:sldMkLst>
          <pc:docMk/>
          <pc:sldMk cId="1822375346" sldId="258"/>
        </pc:sldMkLst>
      </pc:sldChg>
      <pc:sldChg chg="modNotes">
        <pc:chgData name="Ziyi He" userId="S::ziyieve.he@mail.utoronto.ca::c62f1333-749a-49ef-becf-cc3889da32c7" providerId="AD" clId="Web-{2426B5AD-FA24-D17F-1640-161DE42BB681}" dt="2024-10-31T21:06:34.338" v="5"/>
        <pc:sldMkLst>
          <pc:docMk/>
          <pc:sldMk cId="1140714342" sldId="259"/>
        </pc:sldMkLst>
      </pc:sldChg>
      <pc:sldChg chg="modNotes">
        <pc:chgData name="Ziyi He" userId="S::ziyieve.he@mail.utoronto.ca::c62f1333-749a-49ef-becf-cc3889da32c7" providerId="AD" clId="Web-{2426B5AD-FA24-D17F-1640-161DE42BB681}" dt="2024-10-31T21:06:29.104" v="3"/>
        <pc:sldMkLst>
          <pc:docMk/>
          <pc:sldMk cId="506134132" sldId="266"/>
        </pc:sldMkLst>
      </pc:sldChg>
    </pc:docChg>
  </pc:docChgLst>
  <pc:docChgLst>
    <pc:chgData name="Guest User" userId="S::urn:spo:anon#07832fa444143697b096ca579cebefa8d15f631f53d16e435670cbb8ee2d032f::" providerId="AD" clId="Web-{9E54F48D-3F58-6218-4097-D139908DA2A5}"/>
    <pc:docChg chg="modSld">
      <pc:chgData name="Guest User" userId="S::urn:spo:anon#07832fa444143697b096ca579cebefa8d15f631f53d16e435670cbb8ee2d032f::" providerId="AD" clId="Web-{9E54F48D-3F58-6218-4097-D139908DA2A5}" dt="2024-10-30T13:11:32.535" v="1"/>
      <pc:docMkLst>
        <pc:docMk/>
      </pc:docMkLst>
      <pc:sldChg chg="addSp modSp">
        <pc:chgData name="Guest User" userId="S::urn:spo:anon#07832fa444143697b096ca579cebefa8d15f631f53d16e435670cbb8ee2d032f::" providerId="AD" clId="Web-{9E54F48D-3F58-6218-4097-D139908DA2A5}" dt="2024-10-30T13:11:32.535" v="1"/>
        <pc:sldMkLst>
          <pc:docMk/>
          <pc:sldMk cId="2797122214" sldId="260"/>
        </pc:sldMkLst>
        <pc:spChg chg="mod">
          <ac:chgData name="Guest User" userId="S::urn:spo:anon#07832fa444143697b096ca579cebefa8d15f631f53d16e435670cbb8ee2d032f::" providerId="AD" clId="Web-{9E54F48D-3F58-6218-4097-D139908DA2A5}" dt="2024-10-30T13:11:32.535" v="1"/>
          <ac:spMkLst>
            <pc:docMk/>
            <pc:sldMk cId="2797122214" sldId="260"/>
            <ac:spMk id="2" creationId="{9EF1C989-E558-3627-A9DE-045E30A6DB15}"/>
          </ac:spMkLst>
        </pc:spChg>
        <pc:spChg chg="add">
          <ac:chgData name="Guest User" userId="S::urn:spo:anon#07832fa444143697b096ca579cebefa8d15f631f53d16e435670cbb8ee2d032f::" providerId="AD" clId="Web-{9E54F48D-3F58-6218-4097-D139908DA2A5}" dt="2024-10-30T13:11:32.535" v="1"/>
          <ac:spMkLst>
            <pc:docMk/>
            <pc:sldMk cId="2797122214" sldId="260"/>
            <ac:spMk id="37" creationId="{7666DE11-17E1-4DC7-B2B7-6DA2E6A9CE8B}"/>
          </ac:spMkLst>
        </pc:spChg>
        <pc:spChg chg="add">
          <ac:chgData name="Guest User" userId="S::urn:spo:anon#07832fa444143697b096ca579cebefa8d15f631f53d16e435670cbb8ee2d032f::" providerId="AD" clId="Web-{9E54F48D-3F58-6218-4097-D139908DA2A5}" dt="2024-10-30T13:11:32.535" v="1"/>
          <ac:spMkLst>
            <pc:docMk/>
            <pc:sldMk cId="2797122214" sldId="260"/>
            <ac:spMk id="39" creationId="{D1008504-D2A4-4E91-8DFB-8E297027A048}"/>
          </ac:spMkLst>
        </pc:spChg>
        <pc:spChg chg="add">
          <ac:chgData name="Guest User" userId="S::urn:spo:anon#07832fa444143697b096ca579cebefa8d15f631f53d16e435670cbb8ee2d032f::" providerId="AD" clId="Web-{9E54F48D-3F58-6218-4097-D139908DA2A5}" dt="2024-10-30T13:11:32.535" v="1"/>
          <ac:spMkLst>
            <pc:docMk/>
            <pc:sldMk cId="2797122214" sldId="260"/>
            <ac:spMk id="41" creationId="{17F535C9-7CC8-4CF6-ACB6-19C8F963D2AB}"/>
          </ac:spMkLst>
        </pc:spChg>
        <pc:spChg chg="add">
          <ac:chgData name="Guest User" userId="S::urn:spo:anon#07832fa444143697b096ca579cebefa8d15f631f53d16e435670cbb8ee2d032f::" providerId="AD" clId="Web-{9E54F48D-3F58-6218-4097-D139908DA2A5}" dt="2024-10-30T13:11:32.535" v="1"/>
          <ac:spMkLst>
            <pc:docMk/>
            <pc:sldMk cId="2797122214" sldId="260"/>
            <ac:spMk id="43" creationId="{2BDED224-1C09-48A0-B193-062E88A12840}"/>
          </ac:spMkLst>
        </pc:spChg>
        <pc:spChg chg="add">
          <ac:chgData name="Guest User" userId="S::urn:spo:anon#07832fa444143697b096ca579cebefa8d15f631f53d16e435670cbb8ee2d032f::" providerId="AD" clId="Web-{9E54F48D-3F58-6218-4097-D139908DA2A5}" dt="2024-10-30T13:11:32.535" v="1"/>
          <ac:spMkLst>
            <pc:docMk/>
            <pc:sldMk cId="2797122214" sldId="260"/>
            <ac:spMk id="45" creationId="{AFB74E1F-5C8C-4335-9A1B-CD83BD044AF6}"/>
          </ac:spMkLst>
        </pc:spChg>
        <pc:spChg chg="add">
          <ac:chgData name="Guest User" userId="S::urn:spo:anon#07832fa444143697b096ca579cebefa8d15f631f53d16e435670cbb8ee2d032f::" providerId="AD" clId="Web-{9E54F48D-3F58-6218-4097-D139908DA2A5}" dt="2024-10-30T13:11:32.535" v="1"/>
          <ac:spMkLst>
            <pc:docMk/>
            <pc:sldMk cId="2797122214" sldId="260"/>
            <ac:spMk id="47" creationId="{BDB288CF-D271-4269-9FD5-964BE4D4B590}"/>
          </ac:spMkLst>
        </pc:spChg>
        <pc:graphicFrameChg chg="mod ord modGraphic">
          <ac:chgData name="Guest User" userId="S::urn:spo:anon#07832fa444143697b096ca579cebefa8d15f631f53d16e435670cbb8ee2d032f::" providerId="AD" clId="Web-{9E54F48D-3F58-6218-4097-D139908DA2A5}" dt="2024-10-30T13:11:32.535" v="1"/>
          <ac:graphicFrameMkLst>
            <pc:docMk/>
            <pc:sldMk cId="2797122214" sldId="260"/>
            <ac:graphicFrameMk id="5" creationId="{C01A3D15-64D6-8DC3-38ED-9A55035FE81E}"/>
          </ac:graphicFrameMkLst>
        </pc:graphicFrameChg>
        <pc:picChg chg="add mod">
          <ac:chgData name="Guest User" userId="S::urn:spo:anon#07832fa444143697b096ca579cebefa8d15f631f53d16e435670cbb8ee2d032f::" providerId="AD" clId="Web-{9E54F48D-3F58-6218-4097-D139908DA2A5}" dt="2024-10-30T13:11:32.535" v="1"/>
          <ac:picMkLst>
            <pc:docMk/>
            <pc:sldMk cId="2797122214" sldId="260"/>
            <ac:picMk id="18" creationId="{2CE49722-7F50-B745-31B3-1F320F6934FD}"/>
          </ac:picMkLst>
        </pc:picChg>
        <pc:picChg chg="mod">
          <ac:chgData name="Guest User" userId="S::urn:spo:anon#07832fa444143697b096ca579cebefa8d15f631f53d16e435670cbb8ee2d032f::" providerId="AD" clId="Web-{9E54F48D-3F58-6218-4097-D139908DA2A5}" dt="2024-10-30T13:11:32.535" v="1"/>
          <ac:picMkLst>
            <pc:docMk/>
            <pc:sldMk cId="2797122214" sldId="260"/>
            <ac:picMk id="32" creationId="{B4AEED27-E322-4B51-864B-70DEA819356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24E03-82E6-4989-8477-7D80C88E8C55}"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ED4CCD4-B324-47A6-A0E3-011810A072FD}">
      <dgm:prSet/>
      <dgm:spPr/>
      <dgm:t>
        <a:bodyPr/>
        <a:lstStyle/>
        <a:p>
          <a:pPr>
            <a:lnSpc>
              <a:spcPct val="100000"/>
            </a:lnSpc>
            <a:defRPr b="1"/>
          </a:pPr>
          <a:r>
            <a:rPr lang="en-CA" b="1"/>
            <a:t>What Are LLMs?</a:t>
          </a:r>
          <a:endParaRPr lang="en-US"/>
        </a:p>
      </dgm:t>
    </dgm:pt>
    <dgm:pt modelId="{CBE5B7A0-5EEE-406E-B1FB-363CDDF2F1BF}" type="parTrans" cxnId="{72A135DF-4AB6-4C60-ACC1-AE30D4E019A7}">
      <dgm:prSet/>
      <dgm:spPr/>
      <dgm:t>
        <a:bodyPr/>
        <a:lstStyle/>
        <a:p>
          <a:endParaRPr lang="en-US"/>
        </a:p>
      </dgm:t>
    </dgm:pt>
    <dgm:pt modelId="{53EAA8A5-0FFB-47E3-BACE-0EA23BF2F4F3}" type="sibTrans" cxnId="{72A135DF-4AB6-4C60-ACC1-AE30D4E019A7}">
      <dgm:prSet/>
      <dgm:spPr/>
      <dgm:t>
        <a:bodyPr/>
        <a:lstStyle/>
        <a:p>
          <a:endParaRPr lang="en-US"/>
        </a:p>
      </dgm:t>
    </dgm:pt>
    <dgm:pt modelId="{66A2E999-0890-4180-904E-6B06BF1816BC}">
      <dgm:prSet/>
      <dgm:spPr/>
      <dgm:t>
        <a:bodyPr/>
        <a:lstStyle/>
        <a:p>
          <a:pPr>
            <a:lnSpc>
              <a:spcPct val="100000"/>
            </a:lnSpc>
          </a:pPr>
          <a:r>
            <a:rPr lang="en-CA"/>
            <a:t>AI models trained on vast internet data, capable of understanding and generating human-like text.</a:t>
          </a:r>
          <a:endParaRPr lang="en-US"/>
        </a:p>
      </dgm:t>
    </dgm:pt>
    <dgm:pt modelId="{4F011FB2-7E6C-4676-BF4D-FD5E83C78325}" type="parTrans" cxnId="{9460C26B-A934-4DEF-8ECE-31826B2FD6ED}">
      <dgm:prSet/>
      <dgm:spPr/>
      <dgm:t>
        <a:bodyPr/>
        <a:lstStyle/>
        <a:p>
          <a:endParaRPr lang="en-US"/>
        </a:p>
      </dgm:t>
    </dgm:pt>
    <dgm:pt modelId="{BD91DC1A-C3A2-4D32-A6C9-4E7FE4EB219C}" type="sibTrans" cxnId="{9460C26B-A934-4DEF-8ECE-31826B2FD6ED}">
      <dgm:prSet/>
      <dgm:spPr/>
      <dgm:t>
        <a:bodyPr/>
        <a:lstStyle/>
        <a:p>
          <a:endParaRPr lang="en-US"/>
        </a:p>
      </dgm:t>
    </dgm:pt>
    <dgm:pt modelId="{F807F6F3-9AC0-4171-A20F-641E4417DBDD}">
      <dgm:prSet/>
      <dgm:spPr/>
      <dgm:t>
        <a:bodyPr/>
        <a:lstStyle/>
        <a:p>
          <a:pPr>
            <a:lnSpc>
              <a:spcPct val="100000"/>
            </a:lnSpc>
          </a:pPr>
          <a:r>
            <a:rPr lang="en-CA"/>
            <a:t>Power applications ranging from chatbots to analysis tools.</a:t>
          </a:r>
          <a:endParaRPr lang="en-US"/>
        </a:p>
      </dgm:t>
    </dgm:pt>
    <dgm:pt modelId="{BF1BAA6C-0E17-4E8C-AA22-0142B63B65B0}" type="parTrans" cxnId="{12E9B754-81F3-458B-821D-C41C3B3F48E1}">
      <dgm:prSet/>
      <dgm:spPr/>
      <dgm:t>
        <a:bodyPr/>
        <a:lstStyle/>
        <a:p>
          <a:endParaRPr lang="en-US"/>
        </a:p>
      </dgm:t>
    </dgm:pt>
    <dgm:pt modelId="{EAC7FA14-D5C1-467A-AE13-04AAAFDA89C8}" type="sibTrans" cxnId="{12E9B754-81F3-458B-821D-C41C3B3F48E1}">
      <dgm:prSet/>
      <dgm:spPr/>
      <dgm:t>
        <a:bodyPr/>
        <a:lstStyle/>
        <a:p>
          <a:endParaRPr lang="en-US"/>
        </a:p>
      </dgm:t>
    </dgm:pt>
    <dgm:pt modelId="{B8001BD2-0CDD-421A-8D7B-61F657F17353}">
      <dgm:prSet/>
      <dgm:spPr/>
      <dgm:t>
        <a:bodyPr/>
        <a:lstStyle/>
        <a:p>
          <a:pPr>
            <a:lnSpc>
              <a:spcPct val="100000"/>
            </a:lnSpc>
            <a:defRPr b="1"/>
          </a:pPr>
          <a:r>
            <a:rPr lang="en-CA" b="1"/>
            <a:t>Why Customize LLMs?</a:t>
          </a:r>
          <a:endParaRPr lang="en-US"/>
        </a:p>
      </dgm:t>
    </dgm:pt>
    <dgm:pt modelId="{3F2FC789-44DF-4A74-B070-C33CA50C6730}" type="parTrans" cxnId="{08BB77A4-FE6C-492F-9B46-559BDDDBCFFB}">
      <dgm:prSet/>
      <dgm:spPr/>
      <dgm:t>
        <a:bodyPr/>
        <a:lstStyle/>
        <a:p>
          <a:endParaRPr lang="en-US"/>
        </a:p>
      </dgm:t>
    </dgm:pt>
    <dgm:pt modelId="{8D0E4E47-E260-4BED-810E-12B87700356B}" type="sibTrans" cxnId="{08BB77A4-FE6C-492F-9B46-559BDDDBCFFB}">
      <dgm:prSet/>
      <dgm:spPr/>
      <dgm:t>
        <a:bodyPr/>
        <a:lstStyle/>
        <a:p>
          <a:endParaRPr lang="en-US"/>
        </a:p>
      </dgm:t>
    </dgm:pt>
    <dgm:pt modelId="{160BED61-0FE4-4BCF-9749-0EED36D0B0D3}">
      <dgm:prSet phldr="0"/>
      <dgm:spPr/>
      <dgm:t>
        <a:bodyPr/>
        <a:lstStyle/>
        <a:p>
          <a:pPr>
            <a:lnSpc>
              <a:spcPct val="100000"/>
            </a:lnSpc>
          </a:pPr>
          <a:r>
            <a:rPr lang="en-CA" b="0">
              <a:latin typeface="Aptos Display" panose="02110004020202020204"/>
            </a:rPr>
            <a:t>Accuracy</a:t>
          </a:r>
          <a:r>
            <a:rPr lang="en-CA" b="0"/>
            <a:t> </a:t>
          </a:r>
          <a:r>
            <a:rPr lang="en-CA" b="0">
              <a:latin typeface="Aptos Display" panose="02110004020202020204"/>
            </a:rPr>
            <a:t>and </a:t>
          </a:r>
          <a:r>
            <a:rPr lang="en-CA" b="0"/>
            <a:t>Relevance: Adapting to fields like healthcare, legal, or social media. </a:t>
          </a:r>
          <a:endParaRPr lang="en-CA"/>
        </a:p>
      </dgm:t>
    </dgm:pt>
    <dgm:pt modelId="{39ACAA6B-44C7-4F5B-BEAA-B72F50233F1F}" type="parTrans" cxnId="{15CBFC4E-6721-4AA6-8615-F5C2A8091F24}">
      <dgm:prSet/>
      <dgm:spPr/>
    </dgm:pt>
    <dgm:pt modelId="{F6C59D4D-A690-491C-B67C-00EA2548EAC9}" type="sibTrans" cxnId="{15CBFC4E-6721-4AA6-8615-F5C2A8091F24}">
      <dgm:prSet/>
      <dgm:spPr/>
    </dgm:pt>
    <dgm:pt modelId="{C10964D6-F508-40C9-8175-10626E95FF1B}">
      <dgm:prSet phldr="0"/>
      <dgm:spPr/>
      <dgm:t>
        <a:bodyPr/>
        <a:lstStyle/>
        <a:p>
          <a:pPr>
            <a:lnSpc>
              <a:spcPct val="100000"/>
            </a:lnSpc>
          </a:pPr>
          <a:r>
            <a:rPr lang="en-CA" b="0"/>
            <a:t>Improving </a:t>
          </a:r>
          <a:r>
            <a:rPr lang="en-CA" b="0">
              <a:latin typeface="Aptos Display" panose="02110004020202020204"/>
            </a:rPr>
            <a:t>Performance</a:t>
          </a:r>
          <a:r>
            <a:rPr lang="en-CA" b="0"/>
            <a:t>: Out-of-the-box models are versatile but may not be accurate for specialized tasks.</a:t>
          </a:r>
          <a:endParaRPr lang="en-CA"/>
        </a:p>
      </dgm:t>
    </dgm:pt>
    <dgm:pt modelId="{726489AA-7BF0-4CA8-BD17-18D70D762F64}" type="parTrans" cxnId="{B721462D-24C8-4709-9617-1F79CA87EE47}">
      <dgm:prSet/>
      <dgm:spPr/>
    </dgm:pt>
    <dgm:pt modelId="{B334AFFD-9AA6-4633-B029-865A8BFF4797}" type="sibTrans" cxnId="{B721462D-24C8-4709-9617-1F79CA87EE47}">
      <dgm:prSet/>
      <dgm:spPr/>
    </dgm:pt>
    <dgm:pt modelId="{809FC577-0022-4EE4-982A-56CC6DBB39DA}" type="pres">
      <dgm:prSet presAssocID="{F6F24E03-82E6-4989-8477-7D80C88E8C55}" presName="root" presStyleCnt="0">
        <dgm:presLayoutVars>
          <dgm:dir/>
          <dgm:resizeHandles val="exact"/>
        </dgm:presLayoutVars>
      </dgm:prSet>
      <dgm:spPr/>
    </dgm:pt>
    <dgm:pt modelId="{6DA30B4C-5611-4ADB-B5CA-B1BFEC394DA1}" type="pres">
      <dgm:prSet presAssocID="{CED4CCD4-B324-47A6-A0E3-011810A072FD}" presName="compNode" presStyleCnt="0"/>
      <dgm:spPr/>
    </dgm:pt>
    <dgm:pt modelId="{3C9DD6CE-4FC6-4D73-839C-43AFC234B320}" type="pres">
      <dgm:prSet presAssocID="{CED4CCD4-B324-47A6-A0E3-011810A072F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12121AAE-A04A-425A-A0C5-ACF7E68E1FA5}" type="pres">
      <dgm:prSet presAssocID="{CED4CCD4-B324-47A6-A0E3-011810A072FD}" presName="iconSpace" presStyleCnt="0"/>
      <dgm:spPr/>
    </dgm:pt>
    <dgm:pt modelId="{02F73402-E47B-4E11-A3A4-7250DBF6D4D6}" type="pres">
      <dgm:prSet presAssocID="{CED4CCD4-B324-47A6-A0E3-011810A072FD}" presName="parTx" presStyleLbl="revTx" presStyleIdx="0" presStyleCnt="4">
        <dgm:presLayoutVars>
          <dgm:chMax val="0"/>
          <dgm:chPref val="0"/>
        </dgm:presLayoutVars>
      </dgm:prSet>
      <dgm:spPr/>
    </dgm:pt>
    <dgm:pt modelId="{4BFB47C9-CC4B-4F34-BFBA-16C03A239533}" type="pres">
      <dgm:prSet presAssocID="{CED4CCD4-B324-47A6-A0E3-011810A072FD}" presName="txSpace" presStyleCnt="0"/>
      <dgm:spPr/>
    </dgm:pt>
    <dgm:pt modelId="{5003884B-2BCF-473C-890E-29621D798D9E}" type="pres">
      <dgm:prSet presAssocID="{CED4CCD4-B324-47A6-A0E3-011810A072FD}" presName="desTx" presStyleLbl="revTx" presStyleIdx="1" presStyleCnt="4">
        <dgm:presLayoutVars/>
      </dgm:prSet>
      <dgm:spPr/>
    </dgm:pt>
    <dgm:pt modelId="{FE997ADD-6BCA-452C-ACEE-E40B078F0028}" type="pres">
      <dgm:prSet presAssocID="{53EAA8A5-0FFB-47E3-BACE-0EA23BF2F4F3}" presName="sibTrans" presStyleCnt="0"/>
      <dgm:spPr/>
    </dgm:pt>
    <dgm:pt modelId="{BC3DDCD6-D94F-4444-B894-05B9B6255A54}" type="pres">
      <dgm:prSet presAssocID="{B8001BD2-0CDD-421A-8D7B-61F657F17353}" presName="compNode" presStyleCnt="0"/>
      <dgm:spPr/>
    </dgm:pt>
    <dgm:pt modelId="{A492BD97-7DE4-4FD4-AAEC-7E3184CEC53E}" type="pres">
      <dgm:prSet presAssocID="{B8001BD2-0CDD-421A-8D7B-61F657F173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vel"/>
        </a:ext>
      </dgm:extLst>
    </dgm:pt>
    <dgm:pt modelId="{CA3653F8-3BA4-4CF5-A01B-22CC3E3AEF41}" type="pres">
      <dgm:prSet presAssocID="{B8001BD2-0CDD-421A-8D7B-61F657F17353}" presName="iconSpace" presStyleCnt="0"/>
      <dgm:spPr/>
    </dgm:pt>
    <dgm:pt modelId="{5C581047-AE5F-413B-BA7C-095327CB0FF7}" type="pres">
      <dgm:prSet presAssocID="{B8001BD2-0CDD-421A-8D7B-61F657F17353}" presName="parTx" presStyleLbl="revTx" presStyleIdx="2" presStyleCnt="4">
        <dgm:presLayoutVars>
          <dgm:chMax val="0"/>
          <dgm:chPref val="0"/>
        </dgm:presLayoutVars>
      </dgm:prSet>
      <dgm:spPr/>
    </dgm:pt>
    <dgm:pt modelId="{9E9EAD86-9358-412C-827F-6C638C0A814D}" type="pres">
      <dgm:prSet presAssocID="{B8001BD2-0CDD-421A-8D7B-61F657F17353}" presName="txSpace" presStyleCnt="0"/>
      <dgm:spPr/>
    </dgm:pt>
    <dgm:pt modelId="{87BCF9EE-34EF-4ADE-B80E-A00BA8601E39}" type="pres">
      <dgm:prSet presAssocID="{B8001BD2-0CDD-421A-8D7B-61F657F17353}" presName="desTx" presStyleLbl="revTx" presStyleIdx="3" presStyleCnt="4">
        <dgm:presLayoutVars/>
      </dgm:prSet>
      <dgm:spPr/>
    </dgm:pt>
  </dgm:ptLst>
  <dgm:cxnLst>
    <dgm:cxn modelId="{5DB8EF22-E7EB-4F0B-9098-ECB59C28F4B5}" type="presOf" srcId="{CED4CCD4-B324-47A6-A0E3-011810A072FD}" destId="{02F73402-E47B-4E11-A3A4-7250DBF6D4D6}" srcOrd="0" destOrd="0" presId="urn:microsoft.com/office/officeart/2018/5/layout/CenteredIconLabelDescriptionList"/>
    <dgm:cxn modelId="{B721462D-24C8-4709-9617-1F79CA87EE47}" srcId="{B8001BD2-0CDD-421A-8D7B-61F657F17353}" destId="{C10964D6-F508-40C9-8175-10626E95FF1B}" srcOrd="1" destOrd="0" parTransId="{726489AA-7BF0-4CA8-BD17-18D70D762F64}" sibTransId="{B334AFFD-9AA6-4633-B029-865A8BFF4797}"/>
    <dgm:cxn modelId="{15CBFC4E-6721-4AA6-8615-F5C2A8091F24}" srcId="{B8001BD2-0CDD-421A-8D7B-61F657F17353}" destId="{160BED61-0FE4-4BCF-9749-0EED36D0B0D3}" srcOrd="0" destOrd="0" parTransId="{39ACAA6B-44C7-4F5B-BEAA-B72F50233F1F}" sibTransId="{F6C59D4D-A690-491C-B67C-00EA2548EAC9}"/>
    <dgm:cxn modelId="{12E9B754-81F3-458B-821D-C41C3B3F48E1}" srcId="{CED4CCD4-B324-47A6-A0E3-011810A072FD}" destId="{F807F6F3-9AC0-4171-A20F-641E4417DBDD}" srcOrd="1" destOrd="0" parTransId="{BF1BAA6C-0E17-4E8C-AA22-0142B63B65B0}" sibTransId="{EAC7FA14-D5C1-467A-AE13-04AAAFDA89C8}"/>
    <dgm:cxn modelId="{9460C26B-A934-4DEF-8ECE-31826B2FD6ED}" srcId="{CED4CCD4-B324-47A6-A0E3-011810A072FD}" destId="{66A2E999-0890-4180-904E-6B06BF1816BC}" srcOrd="0" destOrd="0" parTransId="{4F011FB2-7E6C-4676-BF4D-FD5E83C78325}" sibTransId="{BD91DC1A-C3A2-4D32-A6C9-4E7FE4EB219C}"/>
    <dgm:cxn modelId="{08BB77A4-FE6C-492F-9B46-559BDDDBCFFB}" srcId="{F6F24E03-82E6-4989-8477-7D80C88E8C55}" destId="{B8001BD2-0CDD-421A-8D7B-61F657F17353}" srcOrd="1" destOrd="0" parTransId="{3F2FC789-44DF-4A74-B070-C33CA50C6730}" sibTransId="{8D0E4E47-E260-4BED-810E-12B87700356B}"/>
    <dgm:cxn modelId="{5A03A8A5-4B83-4243-AF62-05C131CA136D}" type="presOf" srcId="{160BED61-0FE4-4BCF-9749-0EED36D0B0D3}" destId="{87BCF9EE-34EF-4ADE-B80E-A00BA8601E39}" srcOrd="0" destOrd="0" presId="urn:microsoft.com/office/officeart/2018/5/layout/CenteredIconLabelDescriptionList"/>
    <dgm:cxn modelId="{AC6ABAA7-36CB-41C2-9E2F-2C250E903C07}" type="presOf" srcId="{66A2E999-0890-4180-904E-6B06BF1816BC}" destId="{5003884B-2BCF-473C-890E-29621D798D9E}" srcOrd="0" destOrd="0" presId="urn:microsoft.com/office/officeart/2018/5/layout/CenteredIconLabelDescriptionList"/>
    <dgm:cxn modelId="{477E47B4-532A-4F25-A3D2-160972546B8C}" type="presOf" srcId="{C10964D6-F508-40C9-8175-10626E95FF1B}" destId="{87BCF9EE-34EF-4ADE-B80E-A00BA8601E39}" srcOrd="0" destOrd="1" presId="urn:microsoft.com/office/officeart/2018/5/layout/CenteredIconLabelDescriptionList"/>
    <dgm:cxn modelId="{98B980C0-D5C4-4A27-B79E-AD37AC3A2238}" type="presOf" srcId="{F807F6F3-9AC0-4171-A20F-641E4417DBDD}" destId="{5003884B-2BCF-473C-890E-29621D798D9E}" srcOrd="0" destOrd="1" presId="urn:microsoft.com/office/officeart/2018/5/layout/CenteredIconLabelDescriptionList"/>
    <dgm:cxn modelId="{C2CC6DCC-CF29-48CD-87B1-3F3408A9E135}" type="presOf" srcId="{B8001BD2-0CDD-421A-8D7B-61F657F17353}" destId="{5C581047-AE5F-413B-BA7C-095327CB0FF7}" srcOrd="0" destOrd="0" presId="urn:microsoft.com/office/officeart/2018/5/layout/CenteredIconLabelDescriptionList"/>
    <dgm:cxn modelId="{D6060EDA-67F2-4AF8-8E9F-9CCC89CC2728}" type="presOf" srcId="{F6F24E03-82E6-4989-8477-7D80C88E8C55}" destId="{809FC577-0022-4EE4-982A-56CC6DBB39DA}" srcOrd="0" destOrd="0" presId="urn:microsoft.com/office/officeart/2018/5/layout/CenteredIconLabelDescriptionList"/>
    <dgm:cxn modelId="{72A135DF-4AB6-4C60-ACC1-AE30D4E019A7}" srcId="{F6F24E03-82E6-4989-8477-7D80C88E8C55}" destId="{CED4CCD4-B324-47A6-A0E3-011810A072FD}" srcOrd="0" destOrd="0" parTransId="{CBE5B7A0-5EEE-406E-B1FB-363CDDF2F1BF}" sibTransId="{53EAA8A5-0FFB-47E3-BACE-0EA23BF2F4F3}"/>
    <dgm:cxn modelId="{692C34B1-BD1F-4E7F-9586-1C3577BD5190}" type="presParOf" srcId="{809FC577-0022-4EE4-982A-56CC6DBB39DA}" destId="{6DA30B4C-5611-4ADB-B5CA-B1BFEC394DA1}" srcOrd="0" destOrd="0" presId="urn:microsoft.com/office/officeart/2018/5/layout/CenteredIconLabelDescriptionList"/>
    <dgm:cxn modelId="{82417634-78F4-47D3-95F8-D417A7D9F826}" type="presParOf" srcId="{6DA30B4C-5611-4ADB-B5CA-B1BFEC394DA1}" destId="{3C9DD6CE-4FC6-4D73-839C-43AFC234B320}" srcOrd="0" destOrd="0" presId="urn:microsoft.com/office/officeart/2018/5/layout/CenteredIconLabelDescriptionList"/>
    <dgm:cxn modelId="{566EB7B3-B708-4FB9-99AC-712E0F43A70E}" type="presParOf" srcId="{6DA30B4C-5611-4ADB-B5CA-B1BFEC394DA1}" destId="{12121AAE-A04A-425A-A0C5-ACF7E68E1FA5}" srcOrd="1" destOrd="0" presId="urn:microsoft.com/office/officeart/2018/5/layout/CenteredIconLabelDescriptionList"/>
    <dgm:cxn modelId="{C4FC7B12-E63C-469D-8770-34EC94746435}" type="presParOf" srcId="{6DA30B4C-5611-4ADB-B5CA-B1BFEC394DA1}" destId="{02F73402-E47B-4E11-A3A4-7250DBF6D4D6}" srcOrd="2" destOrd="0" presId="urn:microsoft.com/office/officeart/2018/5/layout/CenteredIconLabelDescriptionList"/>
    <dgm:cxn modelId="{0A5D4BA4-5E88-4963-9183-62110FD5E2F9}" type="presParOf" srcId="{6DA30B4C-5611-4ADB-B5CA-B1BFEC394DA1}" destId="{4BFB47C9-CC4B-4F34-BFBA-16C03A239533}" srcOrd="3" destOrd="0" presId="urn:microsoft.com/office/officeart/2018/5/layout/CenteredIconLabelDescriptionList"/>
    <dgm:cxn modelId="{D285E800-4A4C-4A07-9440-2ADE0B1A67EB}" type="presParOf" srcId="{6DA30B4C-5611-4ADB-B5CA-B1BFEC394DA1}" destId="{5003884B-2BCF-473C-890E-29621D798D9E}" srcOrd="4" destOrd="0" presId="urn:microsoft.com/office/officeart/2018/5/layout/CenteredIconLabelDescriptionList"/>
    <dgm:cxn modelId="{A5698B2E-CA12-43E2-A10E-16BDDC40E464}" type="presParOf" srcId="{809FC577-0022-4EE4-982A-56CC6DBB39DA}" destId="{FE997ADD-6BCA-452C-ACEE-E40B078F0028}" srcOrd="1" destOrd="0" presId="urn:microsoft.com/office/officeart/2018/5/layout/CenteredIconLabelDescriptionList"/>
    <dgm:cxn modelId="{47A45FC0-8811-45DE-88A3-261A655FD520}" type="presParOf" srcId="{809FC577-0022-4EE4-982A-56CC6DBB39DA}" destId="{BC3DDCD6-D94F-4444-B894-05B9B6255A54}" srcOrd="2" destOrd="0" presId="urn:microsoft.com/office/officeart/2018/5/layout/CenteredIconLabelDescriptionList"/>
    <dgm:cxn modelId="{1FA8E3E4-DF09-4996-9129-5278F40B1B0D}" type="presParOf" srcId="{BC3DDCD6-D94F-4444-B894-05B9B6255A54}" destId="{A492BD97-7DE4-4FD4-AAEC-7E3184CEC53E}" srcOrd="0" destOrd="0" presId="urn:microsoft.com/office/officeart/2018/5/layout/CenteredIconLabelDescriptionList"/>
    <dgm:cxn modelId="{75C2D34C-A034-4091-97EC-D5A89AFE25DB}" type="presParOf" srcId="{BC3DDCD6-D94F-4444-B894-05B9B6255A54}" destId="{CA3653F8-3BA4-4CF5-A01B-22CC3E3AEF41}" srcOrd="1" destOrd="0" presId="urn:microsoft.com/office/officeart/2018/5/layout/CenteredIconLabelDescriptionList"/>
    <dgm:cxn modelId="{A2A6E68F-2099-4A3C-B5FB-CACB66CF47D1}" type="presParOf" srcId="{BC3DDCD6-D94F-4444-B894-05B9B6255A54}" destId="{5C581047-AE5F-413B-BA7C-095327CB0FF7}" srcOrd="2" destOrd="0" presId="urn:microsoft.com/office/officeart/2018/5/layout/CenteredIconLabelDescriptionList"/>
    <dgm:cxn modelId="{F868CDF7-04F3-4E2E-90AF-F7E3D43C08EE}" type="presParOf" srcId="{BC3DDCD6-D94F-4444-B894-05B9B6255A54}" destId="{9E9EAD86-9358-412C-827F-6C638C0A814D}" srcOrd="3" destOrd="0" presId="urn:microsoft.com/office/officeart/2018/5/layout/CenteredIconLabelDescriptionList"/>
    <dgm:cxn modelId="{33C77C37-1E8E-44AD-87B4-CA34D277F16B}" type="presParOf" srcId="{BC3DDCD6-D94F-4444-B894-05B9B6255A54}" destId="{87BCF9EE-34EF-4ADE-B80E-A00BA8601E39}"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E78481-F455-4558-9244-F722937787CD}"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1C61F9C2-5E5F-4301-ACB9-EF07195C799D}">
      <dgm:prSet/>
      <dgm:spPr/>
      <dgm:t>
        <a:bodyPr/>
        <a:lstStyle/>
        <a:p>
          <a:pPr>
            <a:lnSpc>
              <a:spcPct val="100000"/>
            </a:lnSpc>
            <a:defRPr b="1"/>
          </a:pPr>
          <a:r>
            <a:rPr lang="en-CA" b="1"/>
            <a:t>Definition</a:t>
          </a:r>
          <a:endParaRPr lang="en-US"/>
        </a:p>
      </dgm:t>
    </dgm:pt>
    <dgm:pt modelId="{7A9E3446-A1EA-4CCE-B6ED-6800F4F19788}" type="parTrans" cxnId="{5D7D943E-2033-43A7-9683-5BB247F3E3F2}">
      <dgm:prSet/>
      <dgm:spPr/>
      <dgm:t>
        <a:bodyPr/>
        <a:lstStyle/>
        <a:p>
          <a:endParaRPr lang="en-US"/>
        </a:p>
      </dgm:t>
    </dgm:pt>
    <dgm:pt modelId="{59F27B8A-C1FB-4ED0-AD21-E725FBDF2911}" type="sibTrans" cxnId="{5D7D943E-2033-43A7-9683-5BB247F3E3F2}">
      <dgm:prSet/>
      <dgm:spPr/>
      <dgm:t>
        <a:bodyPr/>
        <a:lstStyle/>
        <a:p>
          <a:endParaRPr lang="en-US"/>
        </a:p>
      </dgm:t>
    </dgm:pt>
    <dgm:pt modelId="{6657BA7A-D3CB-4080-AEBB-1F3B49EF70AA}">
      <dgm:prSet/>
      <dgm:spPr/>
      <dgm:t>
        <a:bodyPr/>
        <a:lstStyle/>
        <a:p>
          <a:pPr>
            <a:lnSpc>
              <a:spcPct val="100000"/>
            </a:lnSpc>
          </a:pPr>
          <a:r>
            <a:rPr lang="en-CA">
              <a:latin typeface="Aptos Display" panose="02110004020202020204"/>
            </a:rPr>
            <a:t>Practice of</a:t>
          </a:r>
          <a:r>
            <a:rPr lang="en-CA"/>
            <a:t> crafting input queries or instructions to elicit more accurate and desirable outputs from large language models (LLMs).</a:t>
          </a:r>
          <a:endParaRPr lang="en-US"/>
        </a:p>
      </dgm:t>
    </dgm:pt>
    <dgm:pt modelId="{5337DC77-8B08-4240-9AE0-11DF4AF1F377}" type="parTrans" cxnId="{45C69660-BB7F-4D94-A020-2F8195CE61F7}">
      <dgm:prSet/>
      <dgm:spPr/>
      <dgm:t>
        <a:bodyPr/>
        <a:lstStyle/>
        <a:p>
          <a:endParaRPr lang="en-US"/>
        </a:p>
      </dgm:t>
    </dgm:pt>
    <dgm:pt modelId="{E523664B-BC5A-4A4F-861F-D878887E836A}" type="sibTrans" cxnId="{45C69660-BB7F-4D94-A020-2F8195CE61F7}">
      <dgm:prSet/>
      <dgm:spPr/>
      <dgm:t>
        <a:bodyPr/>
        <a:lstStyle/>
        <a:p>
          <a:endParaRPr lang="en-US"/>
        </a:p>
      </dgm:t>
    </dgm:pt>
    <dgm:pt modelId="{168F5080-0102-491F-BB44-D4550C2B28F2}">
      <dgm:prSet/>
      <dgm:spPr/>
      <dgm:t>
        <a:bodyPr/>
        <a:lstStyle/>
        <a:p>
          <a:pPr>
            <a:lnSpc>
              <a:spcPct val="100000"/>
            </a:lnSpc>
            <a:defRPr b="1"/>
          </a:pPr>
          <a:r>
            <a:rPr lang="en-CA" b="1"/>
            <a:t>How It Works</a:t>
          </a:r>
          <a:endParaRPr lang="en-US"/>
        </a:p>
      </dgm:t>
    </dgm:pt>
    <dgm:pt modelId="{ADD94FE4-B03F-453E-A265-5AACFE7ECBB5}" type="parTrans" cxnId="{670F9365-C8B9-4F55-AB6C-02430CF2CE2B}">
      <dgm:prSet/>
      <dgm:spPr/>
      <dgm:t>
        <a:bodyPr/>
        <a:lstStyle/>
        <a:p>
          <a:endParaRPr lang="en-US"/>
        </a:p>
      </dgm:t>
    </dgm:pt>
    <dgm:pt modelId="{5CAF53FE-B281-4A23-B144-47C146C86980}" type="sibTrans" cxnId="{670F9365-C8B9-4F55-AB6C-02430CF2CE2B}">
      <dgm:prSet/>
      <dgm:spPr/>
      <dgm:t>
        <a:bodyPr/>
        <a:lstStyle/>
        <a:p>
          <a:endParaRPr lang="en-US"/>
        </a:p>
      </dgm:t>
    </dgm:pt>
    <dgm:pt modelId="{EF89B6F0-F075-4F90-B61D-37BD649AD2BA}">
      <dgm:prSet/>
      <dgm:spPr/>
      <dgm:t>
        <a:bodyPr/>
        <a:lstStyle/>
        <a:p>
          <a:pPr>
            <a:lnSpc>
              <a:spcPct val="100000"/>
            </a:lnSpc>
          </a:pPr>
          <a:r>
            <a:rPr lang="en-CA" b="1">
              <a:latin typeface="Aptos Display" panose="02110004020202020204"/>
            </a:rPr>
            <a:t>Create Prompt</a:t>
          </a:r>
          <a:endParaRPr lang="en-CA"/>
        </a:p>
      </dgm:t>
    </dgm:pt>
    <dgm:pt modelId="{9AC08CBA-C12C-45A0-BAE2-7D893E380BE9}" type="parTrans" cxnId="{013C468A-72AF-4395-BF0E-52F388C0F903}">
      <dgm:prSet/>
      <dgm:spPr/>
      <dgm:t>
        <a:bodyPr/>
        <a:lstStyle/>
        <a:p>
          <a:endParaRPr lang="en-US"/>
        </a:p>
      </dgm:t>
    </dgm:pt>
    <dgm:pt modelId="{6C7A7D93-324E-410E-A534-626CDDD0A051}" type="sibTrans" cxnId="{013C468A-72AF-4395-BF0E-52F388C0F903}">
      <dgm:prSet/>
      <dgm:spPr/>
      <dgm:t>
        <a:bodyPr/>
        <a:lstStyle/>
        <a:p>
          <a:endParaRPr lang="en-US"/>
        </a:p>
      </dgm:t>
    </dgm:pt>
    <dgm:pt modelId="{7358B139-A34B-4022-9630-E73354389FBD}">
      <dgm:prSet/>
      <dgm:spPr/>
      <dgm:t>
        <a:bodyPr/>
        <a:lstStyle/>
        <a:p>
          <a:pPr>
            <a:lnSpc>
              <a:spcPct val="100000"/>
            </a:lnSpc>
          </a:pPr>
          <a:r>
            <a:rPr lang="en-CA" b="1">
              <a:latin typeface="Aptos Display" panose="02110004020202020204"/>
            </a:rPr>
            <a:t>Train Soft Prompts</a:t>
          </a:r>
          <a:endParaRPr lang="en-US"/>
        </a:p>
      </dgm:t>
    </dgm:pt>
    <dgm:pt modelId="{64EDCD14-0884-4609-A869-B12D75EAF364}" type="parTrans" cxnId="{E3248343-9F83-46FB-B5DC-CC1AE219A597}">
      <dgm:prSet/>
      <dgm:spPr/>
      <dgm:t>
        <a:bodyPr/>
        <a:lstStyle/>
        <a:p>
          <a:endParaRPr lang="en-US"/>
        </a:p>
      </dgm:t>
    </dgm:pt>
    <dgm:pt modelId="{1C82BD2B-0229-4B6A-B422-A9424DB1C9D7}" type="sibTrans" cxnId="{E3248343-9F83-46FB-B5DC-CC1AE219A597}">
      <dgm:prSet/>
      <dgm:spPr/>
      <dgm:t>
        <a:bodyPr/>
        <a:lstStyle/>
        <a:p>
          <a:endParaRPr lang="en-US"/>
        </a:p>
      </dgm:t>
    </dgm:pt>
    <dgm:pt modelId="{2858A993-D893-4954-A1F8-7912B94DE349}">
      <dgm:prSet phldr="0"/>
      <dgm:spPr/>
      <dgm:t>
        <a:bodyPr/>
        <a:lstStyle/>
        <a:p>
          <a:pPr>
            <a:lnSpc>
              <a:spcPct val="100000"/>
            </a:lnSpc>
          </a:pPr>
          <a:r>
            <a:rPr lang="en-CA" altLang="zh-CN" b="1">
              <a:latin typeface="Aptos Display" panose="02110004020202020204"/>
            </a:rPr>
            <a:t>Introduce Soft Prompts</a:t>
          </a:r>
        </a:p>
      </dgm:t>
    </dgm:pt>
    <dgm:pt modelId="{C62A4300-DE96-4C97-A3C8-05AA3109CE2E}" type="parTrans" cxnId="{81979428-E5B1-4A67-AEA2-723CB44183B2}">
      <dgm:prSet/>
      <dgm:spPr/>
    </dgm:pt>
    <dgm:pt modelId="{53F3613B-8203-4FE5-8040-820A2444F0F2}" type="sibTrans" cxnId="{81979428-E5B1-4A67-AEA2-723CB44183B2}">
      <dgm:prSet/>
      <dgm:spPr/>
    </dgm:pt>
    <dgm:pt modelId="{25C1685D-E4AC-46B2-8298-84FF878CB29D}">
      <dgm:prSet phldr="0"/>
      <dgm:spPr/>
      <dgm:t>
        <a:bodyPr/>
        <a:lstStyle/>
        <a:p>
          <a:pPr>
            <a:lnSpc>
              <a:spcPct val="100000"/>
            </a:lnSpc>
          </a:pPr>
          <a:r>
            <a:rPr lang="en-CA" altLang="zh-CN" b="1">
              <a:latin typeface="Aptos Display" panose="02110004020202020204"/>
            </a:rPr>
            <a:t>Generate Better Reponse</a:t>
          </a:r>
        </a:p>
      </dgm:t>
    </dgm:pt>
    <dgm:pt modelId="{4C1CB762-C617-4CD3-B13C-7A30189CF96F}" type="parTrans" cxnId="{79600F83-D08E-4CC4-BE4A-2409EF7FC441}">
      <dgm:prSet/>
      <dgm:spPr/>
    </dgm:pt>
    <dgm:pt modelId="{6F3DF7C3-AD2D-48BF-8CDB-2AEC597088A2}" type="sibTrans" cxnId="{79600F83-D08E-4CC4-BE4A-2409EF7FC441}">
      <dgm:prSet/>
      <dgm:spPr/>
    </dgm:pt>
    <dgm:pt modelId="{FD986C08-2878-4A37-B834-02636C4879B5}" type="pres">
      <dgm:prSet presAssocID="{D5E78481-F455-4558-9244-F722937787CD}" presName="root" presStyleCnt="0">
        <dgm:presLayoutVars>
          <dgm:dir/>
          <dgm:resizeHandles val="exact"/>
        </dgm:presLayoutVars>
      </dgm:prSet>
      <dgm:spPr/>
    </dgm:pt>
    <dgm:pt modelId="{8E9ABB7E-68D1-49CC-AFC5-D692CF34C657}" type="pres">
      <dgm:prSet presAssocID="{1C61F9C2-5E5F-4301-ACB9-EF07195C799D}" presName="compNode" presStyleCnt="0"/>
      <dgm:spPr/>
    </dgm:pt>
    <dgm:pt modelId="{AF8F6E1B-3612-40FA-ADC4-A3C40C6F3D5B}" type="pres">
      <dgm:prSet presAssocID="{1C61F9C2-5E5F-4301-ACB9-EF07195C799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数据库"/>
        </a:ext>
      </dgm:extLst>
    </dgm:pt>
    <dgm:pt modelId="{24E71226-73EE-4745-9C4A-C3CD4F25AFED}" type="pres">
      <dgm:prSet presAssocID="{1C61F9C2-5E5F-4301-ACB9-EF07195C799D}" presName="iconSpace" presStyleCnt="0"/>
      <dgm:spPr/>
    </dgm:pt>
    <dgm:pt modelId="{E18920E4-6E95-4CE2-9D3F-5398E49E7607}" type="pres">
      <dgm:prSet presAssocID="{1C61F9C2-5E5F-4301-ACB9-EF07195C799D}" presName="parTx" presStyleLbl="revTx" presStyleIdx="0" presStyleCnt="4">
        <dgm:presLayoutVars>
          <dgm:chMax val="0"/>
          <dgm:chPref val="0"/>
        </dgm:presLayoutVars>
      </dgm:prSet>
      <dgm:spPr/>
    </dgm:pt>
    <dgm:pt modelId="{3C25EB6F-14E5-4FE6-A458-33CDF5772AFC}" type="pres">
      <dgm:prSet presAssocID="{1C61F9C2-5E5F-4301-ACB9-EF07195C799D}" presName="txSpace" presStyleCnt="0"/>
      <dgm:spPr/>
    </dgm:pt>
    <dgm:pt modelId="{31FC4941-4477-4563-9889-225CAC0E9058}" type="pres">
      <dgm:prSet presAssocID="{1C61F9C2-5E5F-4301-ACB9-EF07195C799D}" presName="desTx" presStyleLbl="revTx" presStyleIdx="1" presStyleCnt="4">
        <dgm:presLayoutVars/>
      </dgm:prSet>
      <dgm:spPr/>
    </dgm:pt>
    <dgm:pt modelId="{E3697311-058F-4D5B-AFC4-28E0A69A208B}" type="pres">
      <dgm:prSet presAssocID="{59F27B8A-C1FB-4ED0-AD21-E725FBDF2911}" presName="sibTrans" presStyleCnt="0"/>
      <dgm:spPr/>
    </dgm:pt>
    <dgm:pt modelId="{49E296D7-3782-4488-A97B-4126954CAB4B}" type="pres">
      <dgm:prSet presAssocID="{168F5080-0102-491F-BB44-D4550C2B28F2}" presName="compNode" presStyleCnt="0"/>
      <dgm:spPr/>
    </dgm:pt>
    <dgm:pt modelId="{3D49CBE1-5CCB-4A1B-8F90-3A61AFF836EC}" type="pres">
      <dgm:prSet presAssocID="{168F5080-0102-491F-BB44-D4550C2B28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统计数据"/>
        </a:ext>
      </dgm:extLst>
    </dgm:pt>
    <dgm:pt modelId="{1D2F4B0D-CF98-449A-8435-5DA13C51810C}" type="pres">
      <dgm:prSet presAssocID="{168F5080-0102-491F-BB44-D4550C2B28F2}" presName="iconSpace" presStyleCnt="0"/>
      <dgm:spPr/>
    </dgm:pt>
    <dgm:pt modelId="{A55D4291-4F8C-44B1-86EF-8CCCC5FDE04E}" type="pres">
      <dgm:prSet presAssocID="{168F5080-0102-491F-BB44-D4550C2B28F2}" presName="parTx" presStyleLbl="revTx" presStyleIdx="2" presStyleCnt="4">
        <dgm:presLayoutVars>
          <dgm:chMax val="0"/>
          <dgm:chPref val="0"/>
        </dgm:presLayoutVars>
      </dgm:prSet>
      <dgm:spPr/>
    </dgm:pt>
    <dgm:pt modelId="{98E0AD84-B975-4ED9-9416-35858C7C18BA}" type="pres">
      <dgm:prSet presAssocID="{168F5080-0102-491F-BB44-D4550C2B28F2}" presName="txSpace" presStyleCnt="0"/>
      <dgm:spPr/>
    </dgm:pt>
    <dgm:pt modelId="{A4377D95-467F-40A2-A26E-B917E0A52CBA}" type="pres">
      <dgm:prSet presAssocID="{168F5080-0102-491F-BB44-D4550C2B28F2}" presName="desTx" presStyleLbl="revTx" presStyleIdx="3" presStyleCnt="4">
        <dgm:presLayoutVars/>
      </dgm:prSet>
      <dgm:spPr/>
    </dgm:pt>
  </dgm:ptLst>
  <dgm:cxnLst>
    <dgm:cxn modelId="{E1C30B02-A4A3-49B3-9608-AF81E1379C71}" type="presOf" srcId="{168F5080-0102-491F-BB44-D4550C2B28F2}" destId="{A55D4291-4F8C-44B1-86EF-8CCCC5FDE04E}" srcOrd="0" destOrd="0" presId="urn:microsoft.com/office/officeart/2018/5/layout/CenteredIconLabelDescriptionList"/>
    <dgm:cxn modelId="{3858EF07-965D-4757-B8DC-3D02E3318003}" type="presOf" srcId="{1C61F9C2-5E5F-4301-ACB9-EF07195C799D}" destId="{E18920E4-6E95-4CE2-9D3F-5398E49E7607}" srcOrd="0" destOrd="0" presId="urn:microsoft.com/office/officeart/2018/5/layout/CenteredIconLabelDescriptionList"/>
    <dgm:cxn modelId="{81979428-E5B1-4A67-AEA2-723CB44183B2}" srcId="{168F5080-0102-491F-BB44-D4550C2B28F2}" destId="{2858A993-D893-4954-A1F8-7912B94DE349}" srcOrd="1" destOrd="0" parTransId="{C62A4300-DE96-4C97-A3C8-05AA3109CE2E}" sibTransId="{53F3613B-8203-4FE5-8040-820A2444F0F2}"/>
    <dgm:cxn modelId="{1BB26B3C-673C-4849-86AF-BD7BD865D9DC}" type="presOf" srcId="{6657BA7A-D3CB-4080-AEBB-1F3B49EF70AA}" destId="{31FC4941-4477-4563-9889-225CAC0E9058}" srcOrd="0" destOrd="0" presId="urn:microsoft.com/office/officeart/2018/5/layout/CenteredIconLabelDescriptionList"/>
    <dgm:cxn modelId="{5D7D943E-2033-43A7-9683-5BB247F3E3F2}" srcId="{D5E78481-F455-4558-9244-F722937787CD}" destId="{1C61F9C2-5E5F-4301-ACB9-EF07195C799D}" srcOrd="0" destOrd="0" parTransId="{7A9E3446-A1EA-4CCE-B6ED-6800F4F19788}" sibTransId="{59F27B8A-C1FB-4ED0-AD21-E725FBDF2911}"/>
    <dgm:cxn modelId="{E3248343-9F83-46FB-B5DC-CC1AE219A597}" srcId="{168F5080-0102-491F-BB44-D4550C2B28F2}" destId="{7358B139-A34B-4022-9630-E73354389FBD}" srcOrd="2" destOrd="0" parTransId="{64EDCD14-0884-4609-A869-B12D75EAF364}" sibTransId="{1C82BD2B-0229-4B6A-B422-A9424DB1C9D7}"/>
    <dgm:cxn modelId="{2B87A45F-319D-EF4F-ACE0-0E517FD228D7}" type="presOf" srcId="{D5E78481-F455-4558-9244-F722937787CD}" destId="{FD986C08-2878-4A37-B834-02636C4879B5}" srcOrd="0" destOrd="0" presId="urn:microsoft.com/office/officeart/2018/5/layout/CenteredIconLabelDescriptionList"/>
    <dgm:cxn modelId="{45C69660-BB7F-4D94-A020-2F8195CE61F7}" srcId="{1C61F9C2-5E5F-4301-ACB9-EF07195C799D}" destId="{6657BA7A-D3CB-4080-AEBB-1F3B49EF70AA}" srcOrd="0" destOrd="0" parTransId="{5337DC77-8B08-4240-9AE0-11DF4AF1F377}" sibTransId="{E523664B-BC5A-4A4F-861F-D878887E836A}"/>
    <dgm:cxn modelId="{670F9365-C8B9-4F55-AB6C-02430CF2CE2B}" srcId="{D5E78481-F455-4558-9244-F722937787CD}" destId="{168F5080-0102-491F-BB44-D4550C2B28F2}" srcOrd="1" destOrd="0" parTransId="{ADD94FE4-B03F-453E-A265-5AACFE7ECBB5}" sibTransId="{5CAF53FE-B281-4A23-B144-47C146C86980}"/>
    <dgm:cxn modelId="{79600F83-D08E-4CC4-BE4A-2409EF7FC441}" srcId="{168F5080-0102-491F-BB44-D4550C2B28F2}" destId="{25C1685D-E4AC-46B2-8298-84FF878CB29D}" srcOrd="3" destOrd="0" parTransId="{4C1CB762-C617-4CD3-B13C-7A30189CF96F}" sibTransId="{6F3DF7C3-AD2D-48BF-8CDB-2AEC597088A2}"/>
    <dgm:cxn modelId="{013C468A-72AF-4395-BF0E-52F388C0F903}" srcId="{168F5080-0102-491F-BB44-D4550C2B28F2}" destId="{EF89B6F0-F075-4F90-B61D-37BD649AD2BA}" srcOrd="0" destOrd="0" parTransId="{9AC08CBA-C12C-45A0-BAE2-7D893E380BE9}" sibTransId="{6C7A7D93-324E-410E-A534-626CDDD0A051}"/>
    <dgm:cxn modelId="{5FE7A08B-F660-4FD8-A52D-1D5BE64C8D3B}" type="presOf" srcId="{25C1685D-E4AC-46B2-8298-84FF878CB29D}" destId="{A4377D95-467F-40A2-A26E-B917E0A52CBA}" srcOrd="0" destOrd="3" presId="urn:microsoft.com/office/officeart/2018/5/layout/CenteredIconLabelDescriptionList"/>
    <dgm:cxn modelId="{E950C1BC-4B20-4047-BB0B-0ADF4F2C37D1}" type="presOf" srcId="{2858A993-D893-4954-A1F8-7912B94DE349}" destId="{A4377D95-467F-40A2-A26E-B917E0A52CBA}" srcOrd="0" destOrd="1" presId="urn:microsoft.com/office/officeart/2018/5/layout/CenteredIconLabelDescriptionList"/>
    <dgm:cxn modelId="{BE019BDF-BB59-43E4-8792-F3FCBD8FDAFF}" type="presOf" srcId="{EF89B6F0-F075-4F90-B61D-37BD649AD2BA}" destId="{A4377D95-467F-40A2-A26E-B917E0A52CBA}" srcOrd="0" destOrd="0" presId="urn:microsoft.com/office/officeart/2018/5/layout/CenteredIconLabelDescriptionList"/>
    <dgm:cxn modelId="{070874FD-93A5-4431-BC6B-C4ABE17453D8}" type="presOf" srcId="{7358B139-A34B-4022-9630-E73354389FBD}" destId="{A4377D95-467F-40A2-A26E-B917E0A52CBA}" srcOrd="0" destOrd="2" presId="urn:microsoft.com/office/officeart/2018/5/layout/CenteredIconLabelDescriptionList"/>
    <dgm:cxn modelId="{F96E3275-C10F-46FB-AD48-F81B0502C201}" type="presParOf" srcId="{FD986C08-2878-4A37-B834-02636C4879B5}" destId="{8E9ABB7E-68D1-49CC-AFC5-D692CF34C657}" srcOrd="0" destOrd="0" presId="urn:microsoft.com/office/officeart/2018/5/layout/CenteredIconLabelDescriptionList"/>
    <dgm:cxn modelId="{14447633-24AE-4A97-9D09-4DEAE61DEC1D}" type="presParOf" srcId="{8E9ABB7E-68D1-49CC-AFC5-D692CF34C657}" destId="{AF8F6E1B-3612-40FA-ADC4-A3C40C6F3D5B}" srcOrd="0" destOrd="0" presId="urn:microsoft.com/office/officeart/2018/5/layout/CenteredIconLabelDescriptionList"/>
    <dgm:cxn modelId="{11B48BD4-7211-41CC-94AD-15FB8BFC2831}" type="presParOf" srcId="{8E9ABB7E-68D1-49CC-AFC5-D692CF34C657}" destId="{24E71226-73EE-4745-9C4A-C3CD4F25AFED}" srcOrd="1" destOrd="0" presId="urn:microsoft.com/office/officeart/2018/5/layout/CenteredIconLabelDescriptionList"/>
    <dgm:cxn modelId="{E3E5D08D-7FD5-48FE-84DF-0F21D6126226}" type="presParOf" srcId="{8E9ABB7E-68D1-49CC-AFC5-D692CF34C657}" destId="{E18920E4-6E95-4CE2-9D3F-5398E49E7607}" srcOrd="2" destOrd="0" presId="urn:microsoft.com/office/officeart/2018/5/layout/CenteredIconLabelDescriptionList"/>
    <dgm:cxn modelId="{9F7FBFF0-444C-408C-A183-07480043095C}" type="presParOf" srcId="{8E9ABB7E-68D1-49CC-AFC5-D692CF34C657}" destId="{3C25EB6F-14E5-4FE6-A458-33CDF5772AFC}" srcOrd="3" destOrd="0" presId="urn:microsoft.com/office/officeart/2018/5/layout/CenteredIconLabelDescriptionList"/>
    <dgm:cxn modelId="{88DE142B-D4DF-4732-882D-316C8BA38B09}" type="presParOf" srcId="{8E9ABB7E-68D1-49CC-AFC5-D692CF34C657}" destId="{31FC4941-4477-4563-9889-225CAC0E9058}" srcOrd="4" destOrd="0" presId="urn:microsoft.com/office/officeart/2018/5/layout/CenteredIconLabelDescriptionList"/>
    <dgm:cxn modelId="{89AC72A3-157D-4D9D-A540-00D2CB33F8B1}" type="presParOf" srcId="{FD986C08-2878-4A37-B834-02636C4879B5}" destId="{E3697311-058F-4D5B-AFC4-28E0A69A208B}" srcOrd="1" destOrd="0" presId="urn:microsoft.com/office/officeart/2018/5/layout/CenteredIconLabelDescriptionList"/>
    <dgm:cxn modelId="{6FC76D91-44E0-4A66-AE62-8CFCB243915B}" type="presParOf" srcId="{FD986C08-2878-4A37-B834-02636C4879B5}" destId="{49E296D7-3782-4488-A97B-4126954CAB4B}" srcOrd="2" destOrd="0" presId="urn:microsoft.com/office/officeart/2018/5/layout/CenteredIconLabelDescriptionList"/>
    <dgm:cxn modelId="{54F88428-8BC6-4F2C-90B7-1CC161C97C7B}" type="presParOf" srcId="{49E296D7-3782-4488-A97B-4126954CAB4B}" destId="{3D49CBE1-5CCB-4A1B-8F90-3A61AFF836EC}" srcOrd="0" destOrd="0" presId="urn:microsoft.com/office/officeart/2018/5/layout/CenteredIconLabelDescriptionList"/>
    <dgm:cxn modelId="{C1CCDADB-6858-444E-87CB-0D9349D9AC32}" type="presParOf" srcId="{49E296D7-3782-4488-A97B-4126954CAB4B}" destId="{1D2F4B0D-CF98-449A-8435-5DA13C51810C}" srcOrd="1" destOrd="0" presId="urn:microsoft.com/office/officeart/2018/5/layout/CenteredIconLabelDescriptionList"/>
    <dgm:cxn modelId="{539A8EC2-42BF-4B9E-8FB9-393C40E498DB}" type="presParOf" srcId="{49E296D7-3782-4488-A97B-4126954CAB4B}" destId="{A55D4291-4F8C-44B1-86EF-8CCCC5FDE04E}" srcOrd="2" destOrd="0" presId="urn:microsoft.com/office/officeart/2018/5/layout/CenteredIconLabelDescriptionList"/>
    <dgm:cxn modelId="{DFF63057-FA35-491D-B8C3-E0AAB367FCC3}" type="presParOf" srcId="{49E296D7-3782-4488-A97B-4126954CAB4B}" destId="{98E0AD84-B975-4ED9-9416-35858C7C18BA}" srcOrd="3" destOrd="0" presId="urn:microsoft.com/office/officeart/2018/5/layout/CenteredIconLabelDescriptionList"/>
    <dgm:cxn modelId="{E5F6212E-328F-4117-9FC6-34FC1C44D546}" type="presParOf" srcId="{49E296D7-3782-4488-A97B-4126954CAB4B}" destId="{A4377D95-467F-40A2-A26E-B917E0A52CBA}"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E78481-F455-4558-9244-F722937787C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61F9C2-5E5F-4301-ACB9-EF07195C799D}">
      <dgm:prSet/>
      <dgm:spPr/>
      <dgm:t>
        <a:bodyPr/>
        <a:lstStyle/>
        <a:p>
          <a:pPr>
            <a:lnSpc>
              <a:spcPct val="100000"/>
            </a:lnSpc>
            <a:defRPr b="1"/>
          </a:pPr>
          <a:r>
            <a:rPr lang="en-CA" b="1"/>
            <a:t>Definition</a:t>
          </a:r>
          <a:endParaRPr lang="en-US"/>
        </a:p>
      </dgm:t>
    </dgm:pt>
    <dgm:pt modelId="{7A9E3446-A1EA-4CCE-B6ED-6800F4F19788}" type="parTrans" cxnId="{5D7D943E-2033-43A7-9683-5BB247F3E3F2}">
      <dgm:prSet/>
      <dgm:spPr/>
      <dgm:t>
        <a:bodyPr/>
        <a:lstStyle/>
        <a:p>
          <a:endParaRPr lang="en-US"/>
        </a:p>
      </dgm:t>
    </dgm:pt>
    <dgm:pt modelId="{59F27B8A-C1FB-4ED0-AD21-E725FBDF2911}" type="sibTrans" cxnId="{5D7D943E-2033-43A7-9683-5BB247F3E3F2}">
      <dgm:prSet/>
      <dgm:spPr/>
      <dgm:t>
        <a:bodyPr/>
        <a:lstStyle/>
        <a:p>
          <a:endParaRPr lang="en-US"/>
        </a:p>
      </dgm:t>
    </dgm:pt>
    <dgm:pt modelId="{6657BA7A-D3CB-4080-AEBB-1F3B49EF70AA}">
      <dgm:prSet/>
      <dgm:spPr/>
      <dgm:t>
        <a:bodyPr/>
        <a:lstStyle/>
        <a:p>
          <a:pPr>
            <a:lnSpc>
              <a:spcPct val="100000"/>
            </a:lnSpc>
          </a:pPr>
          <a:r>
            <a:rPr lang="en-CA">
              <a:latin typeface="Arial"/>
              <a:cs typeface="Calibri"/>
            </a:rPr>
            <a:t>Customization</a:t>
          </a:r>
          <a:endParaRPr lang="en-US">
            <a:latin typeface="Arial"/>
            <a:cs typeface="Calibri"/>
          </a:endParaRPr>
        </a:p>
      </dgm:t>
    </dgm:pt>
    <dgm:pt modelId="{5337DC77-8B08-4240-9AE0-11DF4AF1F377}" type="parTrans" cxnId="{45C69660-BB7F-4D94-A020-2F8195CE61F7}">
      <dgm:prSet/>
      <dgm:spPr/>
      <dgm:t>
        <a:bodyPr/>
        <a:lstStyle/>
        <a:p>
          <a:endParaRPr lang="en-US"/>
        </a:p>
      </dgm:t>
    </dgm:pt>
    <dgm:pt modelId="{E523664B-BC5A-4A4F-861F-D878887E836A}" type="sibTrans" cxnId="{45C69660-BB7F-4D94-A020-2F8195CE61F7}">
      <dgm:prSet/>
      <dgm:spPr/>
      <dgm:t>
        <a:bodyPr/>
        <a:lstStyle/>
        <a:p>
          <a:endParaRPr lang="en-US"/>
        </a:p>
      </dgm:t>
    </dgm:pt>
    <dgm:pt modelId="{A95F2091-F0B2-43EC-8E21-80D14FD5CC26}">
      <dgm:prSet/>
      <dgm:spPr/>
      <dgm:t>
        <a:bodyPr/>
        <a:lstStyle/>
        <a:p>
          <a:pPr>
            <a:lnSpc>
              <a:spcPct val="100000"/>
            </a:lnSpc>
          </a:pPr>
          <a:r>
            <a:rPr lang="en-CA">
              <a:solidFill>
                <a:srgbClr val="161616"/>
              </a:solidFill>
              <a:latin typeface="Arial"/>
              <a:cs typeface="Arial"/>
            </a:rPr>
            <a:t>Adapting a pre-trained model for specific tasks or use cases.</a:t>
          </a:r>
          <a:endParaRPr lang="en-CA"/>
        </a:p>
      </dgm:t>
    </dgm:pt>
    <dgm:pt modelId="{8AE8A741-B793-4590-B140-73F13DE0EBB8}" type="parTrans" cxnId="{D63C9A7E-8CA9-43CC-B3B5-5E5FCAFF98C2}">
      <dgm:prSet/>
      <dgm:spPr/>
      <dgm:t>
        <a:bodyPr/>
        <a:lstStyle/>
        <a:p>
          <a:endParaRPr lang="en-US"/>
        </a:p>
      </dgm:t>
    </dgm:pt>
    <dgm:pt modelId="{36BAE9B3-D193-4ED4-AD87-2C48D3FF007B}" type="sibTrans" cxnId="{D63C9A7E-8CA9-43CC-B3B5-5E5FCAFF98C2}">
      <dgm:prSet/>
      <dgm:spPr/>
      <dgm:t>
        <a:bodyPr/>
        <a:lstStyle/>
        <a:p>
          <a:endParaRPr lang="en-US"/>
        </a:p>
      </dgm:t>
    </dgm:pt>
    <dgm:pt modelId="{168F5080-0102-491F-BB44-D4550C2B28F2}">
      <dgm:prSet/>
      <dgm:spPr/>
      <dgm:t>
        <a:bodyPr/>
        <a:lstStyle/>
        <a:p>
          <a:pPr>
            <a:lnSpc>
              <a:spcPct val="100000"/>
            </a:lnSpc>
            <a:defRPr b="1"/>
          </a:pPr>
          <a:r>
            <a:rPr lang="en-CA" b="1"/>
            <a:t>How It Works</a:t>
          </a:r>
          <a:endParaRPr lang="en-US"/>
        </a:p>
      </dgm:t>
    </dgm:pt>
    <dgm:pt modelId="{ADD94FE4-B03F-453E-A265-5AACFE7ECBB5}" type="parTrans" cxnId="{670F9365-C8B9-4F55-AB6C-02430CF2CE2B}">
      <dgm:prSet/>
      <dgm:spPr/>
      <dgm:t>
        <a:bodyPr/>
        <a:lstStyle/>
        <a:p>
          <a:endParaRPr lang="en-US"/>
        </a:p>
      </dgm:t>
    </dgm:pt>
    <dgm:pt modelId="{5CAF53FE-B281-4A23-B144-47C146C86980}" type="sibTrans" cxnId="{670F9365-C8B9-4F55-AB6C-02430CF2CE2B}">
      <dgm:prSet/>
      <dgm:spPr/>
      <dgm:t>
        <a:bodyPr/>
        <a:lstStyle/>
        <a:p>
          <a:endParaRPr lang="en-US"/>
        </a:p>
      </dgm:t>
    </dgm:pt>
    <dgm:pt modelId="{EF89B6F0-F075-4F90-B61D-37BD649AD2BA}">
      <dgm:prSet/>
      <dgm:spPr/>
      <dgm:t>
        <a:bodyPr/>
        <a:lstStyle/>
        <a:p>
          <a:pPr>
            <a:lnSpc>
              <a:spcPct val="100000"/>
            </a:lnSpc>
          </a:pPr>
          <a:r>
            <a:rPr lang="en-CA" b="1">
              <a:latin typeface="Aptos Display" panose="02110004020202020204"/>
            </a:rPr>
            <a:t>Full Fine Tuning</a:t>
          </a:r>
          <a:r>
            <a:rPr lang="en-CA"/>
            <a:t>: </a:t>
          </a:r>
          <a:r>
            <a:rPr lang="en-CA">
              <a:solidFill>
                <a:srgbClr val="161616"/>
              </a:solidFill>
              <a:latin typeface="Arial"/>
              <a:cs typeface="Arial"/>
            </a:rPr>
            <a:t>Used to update the weights of the entire network</a:t>
          </a:r>
          <a:endParaRPr lang="en-US"/>
        </a:p>
      </dgm:t>
    </dgm:pt>
    <dgm:pt modelId="{9AC08CBA-C12C-45A0-BAE2-7D893E380BE9}" type="parTrans" cxnId="{013C468A-72AF-4395-BF0E-52F388C0F903}">
      <dgm:prSet/>
      <dgm:spPr/>
      <dgm:t>
        <a:bodyPr/>
        <a:lstStyle/>
        <a:p>
          <a:endParaRPr lang="en-US"/>
        </a:p>
      </dgm:t>
    </dgm:pt>
    <dgm:pt modelId="{6C7A7D93-324E-410E-A534-626CDDD0A051}" type="sibTrans" cxnId="{013C468A-72AF-4395-BF0E-52F388C0F903}">
      <dgm:prSet/>
      <dgm:spPr/>
      <dgm:t>
        <a:bodyPr/>
        <a:lstStyle/>
        <a:p>
          <a:endParaRPr lang="en-US"/>
        </a:p>
      </dgm:t>
    </dgm:pt>
    <dgm:pt modelId="{01D17520-50D7-451E-89EF-D14154DA3BCA}">
      <dgm:prSet phldr="0"/>
      <dgm:spPr/>
      <dgm:t>
        <a:bodyPr/>
        <a:lstStyle/>
        <a:p>
          <a:pPr>
            <a:lnSpc>
              <a:spcPct val="100000"/>
            </a:lnSpc>
          </a:pPr>
          <a:r>
            <a:rPr lang="en-CA" b="1">
              <a:solidFill>
                <a:srgbClr val="161616"/>
              </a:solidFill>
              <a:latin typeface="Arial"/>
              <a:cs typeface="Arial"/>
            </a:rPr>
            <a:t>Parameter-efficient fine-tuning (PEFT</a:t>
          </a:r>
          <a:r>
            <a:rPr lang="en-CA" b="1">
              <a:latin typeface="Aptos Display" panose="02110004020202020204"/>
            </a:rPr>
            <a:t>):</a:t>
          </a:r>
          <a:r>
            <a:rPr lang="en-CA"/>
            <a:t> </a:t>
          </a:r>
          <a:r>
            <a:rPr lang="en-CA" b="0">
              <a:solidFill>
                <a:srgbClr val="161616"/>
              </a:solidFill>
              <a:latin typeface="Arial"/>
              <a:cs typeface="Arial"/>
            </a:rPr>
            <a:t>Alternate </a:t>
          </a:r>
          <a:r>
            <a:rPr lang="en-CA">
              <a:solidFill>
                <a:srgbClr val="161616"/>
              </a:solidFill>
              <a:latin typeface="Arial"/>
              <a:cs typeface="Arial"/>
            </a:rPr>
            <a:t>fine-tuning methods</a:t>
          </a:r>
          <a:endParaRPr lang="en-US">
            <a:latin typeface="Aptos Display" panose="02110004020202020204"/>
          </a:endParaRPr>
        </a:p>
      </dgm:t>
    </dgm:pt>
    <dgm:pt modelId="{9C5A1D60-4F88-4752-A84D-775C30D8F970}" type="parTrans" cxnId="{3346AF7C-DFC3-4487-BC70-1DA746923318}">
      <dgm:prSet/>
      <dgm:spPr/>
    </dgm:pt>
    <dgm:pt modelId="{9392EF80-23E9-4C4B-89C3-2D4E4BD1C2DD}" type="sibTrans" cxnId="{3346AF7C-DFC3-4487-BC70-1DA746923318}">
      <dgm:prSet/>
      <dgm:spPr/>
    </dgm:pt>
    <dgm:pt modelId="{A1945350-923F-4930-9A0C-A870BBA48FD8}" type="pres">
      <dgm:prSet presAssocID="{D5E78481-F455-4558-9244-F722937787CD}" presName="root" presStyleCnt="0">
        <dgm:presLayoutVars>
          <dgm:dir/>
          <dgm:resizeHandles val="exact"/>
        </dgm:presLayoutVars>
      </dgm:prSet>
      <dgm:spPr/>
    </dgm:pt>
    <dgm:pt modelId="{5B72861D-838C-413F-A797-0BBE659086C4}" type="pres">
      <dgm:prSet presAssocID="{1C61F9C2-5E5F-4301-ACB9-EF07195C799D}" presName="compNode" presStyleCnt="0"/>
      <dgm:spPr/>
    </dgm:pt>
    <dgm:pt modelId="{62FC7138-C61F-4302-B802-E9AAA61AD32C}" type="pres">
      <dgm:prSet presAssocID="{1C61F9C2-5E5F-4301-ACB9-EF07195C799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7D033E1-4C4E-4519-A14A-E8751A8D73BD}" type="pres">
      <dgm:prSet presAssocID="{1C61F9C2-5E5F-4301-ACB9-EF07195C799D}" presName="iconSpace" presStyleCnt="0"/>
      <dgm:spPr/>
    </dgm:pt>
    <dgm:pt modelId="{0C5B0B29-3E5B-4FB1-A1C3-8BE10A7999CB}" type="pres">
      <dgm:prSet presAssocID="{1C61F9C2-5E5F-4301-ACB9-EF07195C799D}" presName="parTx" presStyleLbl="revTx" presStyleIdx="0" presStyleCnt="4">
        <dgm:presLayoutVars>
          <dgm:chMax val="0"/>
          <dgm:chPref val="0"/>
        </dgm:presLayoutVars>
      </dgm:prSet>
      <dgm:spPr/>
    </dgm:pt>
    <dgm:pt modelId="{B45463FD-CEB6-4F1F-AFE5-37EECB8F451C}" type="pres">
      <dgm:prSet presAssocID="{1C61F9C2-5E5F-4301-ACB9-EF07195C799D}" presName="txSpace" presStyleCnt="0"/>
      <dgm:spPr/>
    </dgm:pt>
    <dgm:pt modelId="{620BE88E-99DD-44A2-8F3C-94F9BDD4EF03}" type="pres">
      <dgm:prSet presAssocID="{1C61F9C2-5E5F-4301-ACB9-EF07195C799D}" presName="desTx" presStyleLbl="revTx" presStyleIdx="1" presStyleCnt="4">
        <dgm:presLayoutVars/>
      </dgm:prSet>
      <dgm:spPr/>
    </dgm:pt>
    <dgm:pt modelId="{E9F1234D-3C37-4D5B-B9C3-D0CAAF8D5CFF}" type="pres">
      <dgm:prSet presAssocID="{59F27B8A-C1FB-4ED0-AD21-E725FBDF2911}" presName="sibTrans" presStyleCnt="0"/>
      <dgm:spPr/>
    </dgm:pt>
    <dgm:pt modelId="{0BCE1022-5EE2-44AA-88EE-0D667EB0DBA0}" type="pres">
      <dgm:prSet presAssocID="{168F5080-0102-491F-BB44-D4550C2B28F2}" presName="compNode" presStyleCnt="0"/>
      <dgm:spPr/>
    </dgm:pt>
    <dgm:pt modelId="{719FC013-872D-4AA6-92CA-D1FB0639E55C}" type="pres">
      <dgm:prSet presAssocID="{168F5080-0102-491F-BB44-D4550C2B28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7821E23-9C33-4535-8F49-CFEE7CEE73AD}" type="pres">
      <dgm:prSet presAssocID="{168F5080-0102-491F-BB44-D4550C2B28F2}" presName="iconSpace" presStyleCnt="0"/>
      <dgm:spPr/>
    </dgm:pt>
    <dgm:pt modelId="{DEC642F9-4804-4CCD-95AE-D1A10B91A7D9}" type="pres">
      <dgm:prSet presAssocID="{168F5080-0102-491F-BB44-D4550C2B28F2}" presName="parTx" presStyleLbl="revTx" presStyleIdx="2" presStyleCnt="4">
        <dgm:presLayoutVars>
          <dgm:chMax val="0"/>
          <dgm:chPref val="0"/>
        </dgm:presLayoutVars>
      </dgm:prSet>
      <dgm:spPr/>
    </dgm:pt>
    <dgm:pt modelId="{A5D2263D-6DC5-4D51-8E2C-3DEFC9BE1ACD}" type="pres">
      <dgm:prSet presAssocID="{168F5080-0102-491F-BB44-D4550C2B28F2}" presName="txSpace" presStyleCnt="0"/>
      <dgm:spPr/>
    </dgm:pt>
    <dgm:pt modelId="{601CBC6B-2514-4C08-A9F8-04C9772D017B}" type="pres">
      <dgm:prSet presAssocID="{168F5080-0102-491F-BB44-D4550C2B28F2}" presName="desTx" presStyleLbl="revTx" presStyleIdx="3" presStyleCnt="4">
        <dgm:presLayoutVars/>
      </dgm:prSet>
      <dgm:spPr/>
    </dgm:pt>
  </dgm:ptLst>
  <dgm:cxnLst>
    <dgm:cxn modelId="{D9433109-9718-405C-85E5-72CFC365BBA1}" type="presOf" srcId="{01D17520-50D7-451E-89EF-D14154DA3BCA}" destId="{601CBC6B-2514-4C08-A9F8-04C9772D017B}" srcOrd="0" destOrd="1" presId="urn:microsoft.com/office/officeart/2018/5/layout/CenteredIconLabelDescriptionList"/>
    <dgm:cxn modelId="{5D7D943E-2033-43A7-9683-5BB247F3E3F2}" srcId="{D5E78481-F455-4558-9244-F722937787CD}" destId="{1C61F9C2-5E5F-4301-ACB9-EF07195C799D}" srcOrd="0" destOrd="0" parTransId="{7A9E3446-A1EA-4CCE-B6ED-6800F4F19788}" sibTransId="{59F27B8A-C1FB-4ED0-AD21-E725FBDF2911}"/>
    <dgm:cxn modelId="{86A26247-7036-4BF0-B267-93CEC8944DFF}" type="presOf" srcId="{6657BA7A-D3CB-4080-AEBB-1F3B49EF70AA}" destId="{620BE88E-99DD-44A2-8F3C-94F9BDD4EF03}" srcOrd="0" destOrd="0" presId="urn:microsoft.com/office/officeart/2018/5/layout/CenteredIconLabelDescriptionList"/>
    <dgm:cxn modelId="{A37DFB4D-D092-4CDE-A700-C209A36EF3D0}" type="presOf" srcId="{1C61F9C2-5E5F-4301-ACB9-EF07195C799D}" destId="{0C5B0B29-3E5B-4FB1-A1C3-8BE10A7999CB}" srcOrd="0" destOrd="0" presId="urn:microsoft.com/office/officeart/2018/5/layout/CenteredIconLabelDescriptionList"/>
    <dgm:cxn modelId="{45C69660-BB7F-4D94-A020-2F8195CE61F7}" srcId="{1C61F9C2-5E5F-4301-ACB9-EF07195C799D}" destId="{6657BA7A-D3CB-4080-AEBB-1F3B49EF70AA}" srcOrd="0" destOrd="0" parTransId="{5337DC77-8B08-4240-9AE0-11DF4AF1F377}" sibTransId="{E523664B-BC5A-4A4F-861F-D878887E836A}"/>
    <dgm:cxn modelId="{670F9365-C8B9-4F55-AB6C-02430CF2CE2B}" srcId="{D5E78481-F455-4558-9244-F722937787CD}" destId="{168F5080-0102-491F-BB44-D4550C2B28F2}" srcOrd="1" destOrd="0" parTransId="{ADD94FE4-B03F-453E-A265-5AACFE7ECBB5}" sibTransId="{5CAF53FE-B281-4A23-B144-47C146C86980}"/>
    <dgm:cxn modelId="{BED10B66-0FA8-410D-AC79-8757BCC7386F}" type="presOf" srcId="{168F5080-0102-491F-BB44-D4550C2B28F2}" destId="{DEC642F9-4804-4CCD-95AE-D1A10B91A7D9}" srcOrd="0" destOrd="0" presId="urn:microsoft.com/office/officeart/2018/5/layout/CenteredIconLabelDescriptionList"/>
    <dgm:cxn modelId="{3346AF7C-DFC3-4487-BC70-1DA746923318}" srcId="{168F5080-0102-491F-BB44-D4550C2B28F2}" destId="{01D17520-50D7-451E-89EF-D14154DA3BCA}" srcOrd="1" destOrd="0" parTransId="{9C5A1D60-4F88-4752-A84D-775C30D8F970}" sibTransId="{9392EF80-23E9-4C4B-89C3-2D4E4BD1C2DD}"/>
    <dgm:cxn modelId="{D63C9A7E-8CA9-43CC-B3B5-5E5FCAFF98C2}" srcId="{1C61F9C2-5E5F-4301-ACB9-EF07195C799D}" destId="{A95F2091-F0B2-43EC-8E21-80D14FD5CC26}" srcOrd="1" destOrd="0" parTransId="{8AE8A741-B793-4590-B140-73F13DE0EBB8}" sibTransId="{36BAE9B3-D193-4ED4-AD87-2C48D3FF007B}"/>
    <dgm:cxn modelId="{6495BF89-67C4-CF42-B9BC-F2CE5A7CFA4D}" type="presOf" srcId="{D5E78481-F455-4558-9244-F722937787CD}" destId="{A1945350-923F-4930-9A0C-A870BBA48FD8}" srcOrd="0" destOrd="0" presId="urn:microsoft.com/office/officeart/2018/5/layout/CenteredIconLabelDescriptionList"/>
    <dgm:cxn modelId="{013C468A-72AF-4395-BF0E-52F388C0F903}" srcId="{168F5080-0102-491F-BB44-D4550C2B28F2}" destId="{EF89B6F0-F075-4F90-B61D-37BD649AD2BA}" srcOrd="0" destOrd="0" parTransId="{9AC08CBA-C12C-45A0-BAE2-7D893E380BE9}" sibTransId="{6C7A7D93-324E-410E-A534-626CDDD0A051}"/>
    <dgm:cxn modelId="{8CCAFBA2-E705-44BD-B8F5-71A926BE1ED0}" type="presOf" srcId="{EF89B6F0-F075-4F90-B61D-37BD649AD2BA}" destId="{601CBC6B-2514-4C08-A9F8-04C9772D017B}" srcOrd="0" destOrd="0" presId="urn:microsoft.com/office/officeart/2018/5/layout/CenteredIconLabelDescriptionList"/>
    <dgm:cxn modelId="{CA9E89E1-E600-4B32-82BE-E04C215305D2}" type="presOf" srcId="{A95F2091-F0B2-43EC-8E21-80D14FD5CC26}" destId="{620BE88E-99DD-44A2-8F3C-94F9BDD4EF03}" srcOrd="0" destOrd="1" presId="urn:microsoft.com/office/officeart/2018/5/layout/CenteredIconLabelDescriptionList"/>
    <dgm:cxn modelId="{78253BE7-4FE2-49E7-9F6D-855FB1AE1DD1}" type="presParOf" srcId="{A1945350-923F-4930-9A0C-A870BBA48FD8}" destId="{5B72861D-838C-413F-A797-0BBE659086C4}" srcOrd="0" destOrd="0" presId="urn:microsoft.com/office/officeart/2018/5/layout/CenteredIconLabelDescriptionList"/>
    <dgm:cxn modelId="{B85EE2FB-946C-49DB-957D-7C693B12A4ED}" type="presParOf" srcId="{5B72861D-838C-413F-A797-0BBE659086C4}" destId="{62FC7138-C61F-4302-B802-E9AAA61AD32C}" srcOrd="0" destOrd="0" presId="urn:microsoft.com/office/officeart/2018/5/layout/CenteredIconLabelDescriptionList"/>
    <dgm:cxn modelId="{5AFA7A83-F373-4A90-AF23-901999FED715}" type="presParOf" srcId="{5B72861D-838C-413F-A797-0BBE659086C4}" destId="{C7D033E1-4C4E-4519-A14A-E8751A8D73BD}" srcOrd="1" destOrd="0" presId="urn:microsoft.com/office/officeart/2018/5/layout/CenteredIconLabelDescriptionList"/>
    <dgm:cxn modelId="{6FF2AFB7-1982-455E-B80D-6CEB331618A4}" type="presParOf" srcId="{5B72861D-838C-413F-A797-0BBE659086C4}" destId="{0C5B0B29-3E5B-4FB1-A1C3-8BE10A7999CB}" srcOrd="2" destOrd="0" presId="urn:microsoft.com/office/officeart/2018/5/layout/CenteredIconLabelDescriptionList"/>
    <dgm:cxn modelId="{946A5D40-DA42-4EF6-941B-A359E255704C}" type="presParOf" srcId="{5B72861D-838C-413F-A797-0BBE659086C4}" destId="{B45463FD-CEB6-4F1F-AFE5-37EECB8F451C}" srcOrd="3" destOrd="0" presId="urn:microsoft.com/office/officeart/2018/5/layout/CenteredIconLabelDescriptionList"/>
    <dgm:cxn modelId="{51FC6EEC-8AAC-449D-A675-F5F6D11B7CEA}" type="presParOf" srcId="{5B72861D-838C-413F-A797-0BBE659086C4}" destId="{620BE88E-99DD-44A2-8F3C-94F9BDD4EF03}" srcOrd="4" destOrd="0" presId="urn:microsoft.com/office/officeart/2018/5/layout/CenteredIconLabelDescriptionList"/>
    <dgm:cxn modelId="{7F384DCE-D390-49DF-9388-27E17D5BA6F3}" type="presParOf" srcId="{A1945350-923F-4930-9A0C-A870BBA48FD8}" destId="{E9F1234D-3C37-4D5B-B9C3-D0CAAF8D5CFF}" srcOrd="1" destOrd="0" presId="urn:microsoft.com/office/officeart/2018/5/layout/CenteredIconLabelDescriptionList"/>
    <dgm:cxn modelId="{5D5553A8-531B-4466-A322-A9129B80C429}" type="presParOf" srcId="{A1945350-923F-4930-9A0C-A870BBA48FD8}" destId="{0BCE1022-5EE2-44AA-88EE-0D667EB0DBA0}" srcOrd="2" destOrd="0" presId="urn:microsoft.com/office/officeart/2018/5/layout/CenteredIconLabelDescriptionList"/>
    <dgm:cxn modelId="{DB786D66-A9BC-46EA-B3B6-9F805CBADBA4}" type="presParOf" srcId="{0BCE1022-5EE2-44AA-88EE-0D667EB0DBA0}" destId="{719FC013-872D-4AA6-92CA-D1FB0639E55C}" srcOrd="0" destOrd="0" presId="urn:microsoft.com/office/officeart/2018/5/layout/CenteredIconLabelDescriptionList"/>
    <dgm:cxn modelId="{52A42456-05AF-4FEE-BAC3-7FCB55B7B49D}" type="presParOf" srcId="{0BCE1022-5EE2-44AA-88EE-0D667EB0DBA0}" destId="{77821E23-9C33-4535-8F49-CFEE7CEE73AD}" srcOrd="1" destOrd="0" presId="urn:microsoft.com/office/officeart/2018/5/layout/CenteredIconLabelDescriptionList"/>
    <dgm:cxn modelId="{3776D6A1-0668-41D9-9C72-322EE6081F87}" type="presParOf" srcId="{0BCE1022-5EE2-44AA-88EE-0D667EB0DBA0}" destId="{DEC642F9-4804-4CCD-95AE-D1A10B91A7D9}" srcOrd="2" destOrd="0" presId="urn:microsoft.com/office/officeart/2018/5/layout/CenteredIconLabelDescriptionList"/>
    <dgm:cxn modelId="{702647B8-998F-497B-8E83-426DEC2C15E0}" type="presParOf" srcId="{0BCE1022-5EE2-44AA-88EE-0D667EB0DBA0}" destId="{A5D2263D-6DC5-4D51-8E2C-3DEFC9BE1ACD}" srcOrd="3" destOrd="0" presId="urn:microsoft.com/office/officeart/2018/5/layout/CenteredIconLabelDescriptionList"/>
    <dgm:cxn modelId="{6CE82BD9-4AE8-4C89-A784-5CD77983333B}" type="presParOf" srcId="{0BCE1022-5EE2-44AA-88EE-0D667EB0DBA0}" destId="{601CBC6B-2514-4C08-A9F8-04C9772D017B}"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5E78481-F455-4558-9244-F722937787CD}" type="doc">
      <dgm:prSet loTypeId="urn:microsoft.com/office/officeart/2005/8/layout/list1" loCatId="list" qsTypeId="urn:microsoft.com/office/officeart/2005/8/quickstyle/simple5" qsCatId="simple" csTypeId="urn:microsoft.com/office/officeart/2005/8/colors/accent6_2" csCatId="accent6" phldr="1"/>
      <dgm:spPr/>
      <dgm:t>
        <a:bodyPr/>
        <a:lstStyle/>
        <a:p>
          <a:endParaRPr lang="en-US"/>
        </a:p>
      </dgm:t>
    </dgm:pt>
    <dgm:pt modelId="{1C61F9C2-5E5F-4301-ACB9-EF07195C799D}">
      <dgm:prSet/>
      <dgm:spPr/>
      <dgm:t>
        <a:bodyPr/>
        <a:lstStyle/>
        <a:p>
          <a:pPr>
            <a:defRPr b="1"/>
          </a:pPr>
          <a:r>
            <a:rPr lang="en-CA" b="1"/>
            <a:t>Definition</a:t>
          </a:r>
          <a:endParaRPr lang="en-US"/>
        </a:p>
      </dgm:t>
    </dgm:pt>
    <dgm:pt modelId="{7A9E3446-A1EA-4CCE-B6ED-6800F4F19788}" type="parTrans" cxnId="{5D7D943E-2033-43A7-9683-5BB247F3E3F2}">
      <dgm:prSet/>
      <dgm:spPr/>
      <dgm:t>
        <a:bodyPr/>
        <a:lstStyle/>
        <a:p>
          <a:endParaRPr lang="en-US"/>
        </a:p>
      </dgm:t>
    </dgm:pt>
    <dgm:pt modelId="{59F27B8A-C1FB-4ED0-AD21-E725FBDF2911}" type="sibTrans" cxnId="{5D7D943E-2033-43A7-9683-5BB247F3E3F2}">
      <dgm:prSet/>
      <dgm:spPr/>
      <dgm:t>
        <a:bodyPr/>
        <a:lstStyle/>
        <a:p>
          <a:endParaRPr lang="en-US"/>
        </a:p>
      </dgm:t>
    </dgm:pt>
    <dgm:pt modelId="{6657BA7A-D3CB-4080-AEBB-1F3B49EF70AA}">
      <dgm:prSet/>
      <dgm:spPr/>
      <dgm:t>
        <a:bodyPr/>
        <a:lstStyle/>
        <a:p>
          <a:r>
            <a:rPr lang="en-CA"/>
            <a:t>Combines retrieval of relevant data from an external source with text generation.</a:t>
          </a:r>
          <a:endParaRPr lang="en-US"/>
        </a:p>
      </dgm:t>
    </dgm:pt>
    <dgm:pt modelId="{5337DC77-8B08-4240-9AE0-11DF4AF1F377}" type="parTrans" cxnId="{45C69660-BB7F-4D94-A020-2F8195CE61F7}">
      <dgm:prSet/>
      <dgm:spPr/>
      <dgm:t>
        <a:bodyPr/>
        <a:lstStyle/>
        <a:p>
          <a:endParaRPr lang="en-US"/>
        </a:p>
      </dgm:t>
    </dgm:pt>
    <dgm:pt modelId="{E523664B-BC5A-4A4F-861F-D878887E836A}" type="sibTrans" cxnId="{45C69660-BB7F-4D94-A020-2F8195CE61F7}">
      <dgm:prSet/>
      <dgm:spPr/>
      <dgm:t>
        <a:bodyPr/>
        <a:lstStyle/>
        <a:p>
          <a:endParaRPr lang="en-US"/>
        </a:p>
      </dgm:t>
    </dgm:pt>
    <dgm:pt modelId="{A95F2091-F0B2-43EC-8E21-80D14FD5CC26}">
      <dgm:prSet/>
      <dgm:spPr/>
      <dgm:t>
        <a:bodyPr/>
        <a:lstStyle/>
        <a:p>
          <a:r>
            <a:rPr lang="en-CA"/>
            <a:t>Improves model output by incorporating real-time information.</a:t>
          </a:r>
          <a:endParaRPr lang="en-US"/>
        </a:p>
      </dgm:t>
    </dgm:pt>
    <dgm:pt modelId="{8AE8A741-B793-4590-B140-73F13DE0EBB8}" type="parTrans" cxnId="{D63C9A7E-8CA9-43CC-B3B5-5E5FCAFF98C2}">
      <dgm:prSet/>
      <dgm:spPr/>
      <dgm:t>
        <a:bodyPr/>
        <a:lstStyle/>
        <a:p>
          <a:endParaRPr lang="en-US"/>
        </a:p>
      </dgm:t>
    </dgm:pt>
    <dgm:pt modelId="{36BAE9B3-D193-4ED4-AD87-2C48D3FF007B}" type="sibTrans" cxnId="{D63C9A7E-8CA9-43CC-B3B5-5E5FCAFF98C2}">
      <dgm:prSet/>
      <dgm:spPr/>
      <dgm:t>
        <a:bodyPr/>
        <a:lstStyle/>
        <a:p>
          <a:endParaRPr lang="en-US"/>
        </a:p>
      </dgm:t>
    </dgm:pt>
    <dgm:pt modelId="{168F5080-0102-491F-BB44-D4550C2B28F2}">
      <dgm:prSet/>
      <dgm:spPr/>
      <dgm:t>
        <a:bodyPr/>
        <a:lstStyle/>
        <a:p>
          <a:pPr>
            <a:defRPr b="1"/>
          </a:pPr>
          <a:r>
            <a:rPr lang="en-CA" b="1"/>
            <a:t>How It Works</a:t>
          </a:r>
          <a:endParaRPr lang="en-US"/>
        </a:p>
      </dgm:t>
    </dgm:pt>
    <dgm:pt modelId="{ADD94FE4-B03F-453E-A265-5AACFE7ECBB5}" type="parTrans" cxnId="{670F9365-C8B9-4F55-AB6C-02430CF2CE2B}">
      <dgm:prSet/>
      <dgm:spPr/>
      <dgm:t>
        <a:bodyPr/>
        <a:lstStyle/>
        <a:p>
          <a:endParaRPr lang="en-US"/>
        </a:p>
      </dgm:t>
    </dgm:pt>
    <dgm:pt modelId="{5CAF53FE-B281-4A23-B144-47C146C86980}" type="sibTrans" cxnId="{670F9365-C8B9-4F55-AB6C-02430CF2CE2B}">
      <dgm:prSet/>
      <dgm:spPr/>
      <dgm:t>
        <a:bodyPr/>
        <a:lstStyle/>
        <a:p>
          <a:endParaRPr lang="en-US"/>
        </a:p>
      </dgm:t>
    </dgm:pt>
    <dgm:pt modelId="{EF89B6F0-F075-4F90-B61D-37BD649AD2BA}">
      <dgm:prSet/>
      <dgm:spPr/>
      <dgm:t>
        <a:bodyPr/>
        <a:lstStyle/>
        <a:p>
          <a:r>
            <a:rPr lang="en-CA" b="1"/>
            <a:t>Retrieval</a:t>
          </a:r>
          <a:r>
            <a:rPr lang="en-CA"/>
            <a:t>: Searches a database for relevant data.</a:t>
          </a:r>
          <a:endParaRPr lang="en-US"/>
        </a:p>
      </dgm:t>
    </dgm:pt>
    <dgm:pt modelId="{9AC08CBA-C12C-45A0-BAE2-7D893E380BE9}" type="parTrans" cxnId="{013C468A-72AF-4395-BF0E-52F388C0F903}">
      <dgm:prSet/>
      <dgm:spPr/>
      <dgm:t>
        <a:bodyPr/>
        <a:lstStyle/>
        <a:p>
          <a:endParaRPr lang="en-US"/>
        </a:p>
      </dgm:t>
    </dgm:pt>
    <dgm:pt modelId="{6C7A7D93-324E-410E-A534-626CDDD0A051}" type="sibTrans" cxnId="{013C468A-72AF-4395-BF0E-52F388C0F903}">
      <dgm:prSet/>
      <dgm:spPr/>
      <dgm:t>
        <a:bodyPr/>
        <a:lstStyle/>
        <a:p>
          <a:endParaRPr lang="en-US"/>
        </a:p>
      </dgm:t>
    </dgm:pt>
    <dgm:pt modelId="{7358B139-A34B-4022-9630-E73354389FBD}">
      <dgm:prSet/>
      <dgm:spPr/>
      <dgm:t>
        <a:bodyPr/>
        <a:lstStyle/>
        <a:p>
          <a:r>
            <a:rPr lang="en-CA" b="1"/>
            <a:t>Augmented Generation</a:t>
          </a:r>
          <a:r>
            <a:rPr lang="en-CA"/>
            <a:t>: Uses retrieved data for more accurate responses.</a:t>
          </a:r>
          <a:endParaRPr lang="en-US"/>
        </a:p>
      </dgm:t>
    </dgm:pt>
    <dgm:pt modelId="{64EDCD14-0884-4609-A869-B12D75EAF364}" type="parTrans" cxnId="{E3248343-9F83-46FB-B5DC-CC1AE219A597}">
      <dgm:prSet/>
      <dgm:spPr/>
      <dgm:t>
        <a:bodyPr/>
        <a:lstStyle/>
        <a:p>
          <a:endParaRPr lang="en-US"/>
        </a:p>
      </dgm:t>
    </dgm:pt>
    <dgm:pt modelId="{1C82BD2B-0229-4B6A-B422-A9424DB1C9D7}" type="sibTrans" cxnId="{E3248343-9F83-46FB-B5DC-CC1AE219A597}">
      <dgm:prSet/>
      <dgm:spPr/>
      <dgm:t>
        <a:bodyPr/>
        <a:lstStyle/>
        <a:p>
          <a:endParaRPr lang="en-US"/>
        </a:p>
      </dgm:t>
    </dgm:pt>
    <dgm:pt modelId="{48396D60-7C47-4BB5-B65E-4E8F675DDCE0}" type="pres">
      <dgm:prSet presAssocID="{D5E78481-F455-4558-9244-F722937787CD}" presName="linear" presStyleCnt="0">
        <dgm:presLayoutVars>
          <dgm:dir/>
          <dgm:animLvl val="lvl"/>
          <dgm:resizeHandles val="exact"/>
        </dgm:presLayoutVars>
      </dgm:prSet>
      <dgm:spPr/>
    </dgm:pt>
    <dgm:pt modelId="{3AEF570E-8635-4851-9E8D-D59C90CCE8EE}" type="pres">
      <dgm:prSet presAssocID="{1C61F9C2-5E5F-4301-ACB9-EF07195C799D}" presName="parentLin" presStyleCnt="0"/>
      <dgm:spPr/>
    </dgm:pt>
    <dgm:pt modelId="{92D1065C-1248-4BEF-9A5F-B5F73C7B5391}" type="pres">
      <dgm:prSet presAssocID="{1C61F9C2-5E5F-4301-ACB9-EF07195C799D}" presName="parentLeftMargin" presStyleLbl="node1" presStyleIdx="0" presStyleCnt="2"/>
      <dgm:spPr/>
    </dgm:pt>
    <dgm:pt modelId="{C580A332-263B-4E31-BB8D-37E2A849F9D6}" type="pres">
      <dgm:prSet presAssocID="{1C61F9C2-5E5F-4301-ACB9-EF07195C799D}" presName="parentText" presStyleLbl="node1" presStyleIdx="0" presStyleCnt="2">
        <dgm:presLayoutVars>
          <dgm:chMax val="0"/>
          <dgm:bulletEnabled val="1"/>
        </dgm:presLayoutVars>
      </dgm:prSet>
      <dgm:spPr/>
    </dgm:pt>
    <dgm:pt modelId="{B0C9D5C6-F4AC-46CF-B4EA-ADBD58BB0502}" type="pres">
      <dgm:prSet presAssocID="{1C61F9C2-5E5F-4301-ACB9-EF07195C799D}" presName="negativeSpace" presStyleCnt="0"/>
      <dgm:spPr/>
    </dgm:pt>
    <dgm:pt modelId="{FE2A53AE-0A85-4F89-BA7D-4B72636BA024}" type="pres">
      <dgm:prSet presAssocID="{1C61F9C2-5E5F-4301-ACB9-EF07195C799D}" presName="childText" presStyleLbl="conFgAcc1" presStyleIdx="0" presStyleCnt="2">
        <dgm:presLayoutVars>
          <dgm:bulletEnabled val="1"/>
        </dgm:presLayoutVars>
      </dgm:prSet>
      <dgm:spPr/>
    </dgm:pt>
    <dgm:pt modelId="{79F51A13-902A-4135-B98F-8CD0FD5B55F4}" type="pres">
      <dgm:prSet presAssocID="{59F27B8A-C1FB-4ED0-AD21-E725FBDF2911}" presName="spaceBetweenRectangles" presStyleCnt="0"/>
      <dgm:spPr/>
    </dgm:pt>
    <dgm:pt modelId="{BB9CC6EC-E4FB-415D-8150-AD54CC93BA2E}" type="pres">
      <dgm:prSet presAssocID="{168F5080-0102-491F-BB44-D4550C2B28F2}" presName="parentLin" presStyleCnt="0"/>
      <dgm:spPr/>
    </dgm:pt>
    <dgm:pt modelId="{3A9B789F-9ABD-4E97-AB3B-47E67FC1FE76}" type="pres">
      <dgm:prSet presAssocID="{168F5080-0102-491F-BB44-D4550C2B28F2}" presName="parentLeftMargin" presStyleLbl="node1" presStyleIdx="0" presStyleCnt="2"/>
      <dgm:spPr/>
    </dgm:pt>
    <dgm:pt modelId="{9FBF282B-74E6-49FB-AA97-94BE9441DD77}" type="pres">
      <dgm:prSet presAssocID="{168F5080-0102-491F-BB44-D4550C2B28F2}" presName="parentText" presStyleLbl="node1" presStyleIdx="1" presStyleCnt="2">
        <dgm:presLayoutVars>
          <dgm:chMax val="0"/>
          <dgm:bulletEnabled val="1"/>
        </dgm:presLayoutVars>
      </dgm:prSet>
      <dgm:spPr/>
    </dgm:pt>
    <dgm:pt modelId="{E89C1E35-56A7-426D-83C7-837E5E4BFDFF}" type="pres">
      <dgm:prSet presAssocID="{168F5080-0102-491F-BB44-D4550C2B28F2}" presName="negativeSpace" presStyleCnt="0"/>
      <dgm:spPr/>
    </dgm:pt>
    <dgm:pt modelId="{347751CB-B334-45B3-927D-F6201126A5E6}" type="pres">
      <dgm:prSet presAssocID="{168F5080-0102-491F-BB44-D4550C2B28F2}" presName="childText" presStyleLbl="conFgAcc1" presStyleIdx="1" presStyleCnt="2">
        <dgm:presLayoutVars>
          <dgm:bulletEnabled val="1"/>
        </dgm:presLayoutVars>
      </dgm:prSet>
      <dgm:spPr/>
    </dgm:pt>
  </dgm:ptLst>
  <dgm:cxnLst>
    <dgm:cxn modelId="{7DE0C507-CE2A-49AC-9D34-05B13C0B6766}" type="presOf" srcId="{1C61F9C2-5E5F-4301-ACB9-EF07195C799D}" destId="{C580A332-263B-4E31-BB8D-37E2A849F9D6}" srcOrd="1" destOrd="0" presId="urn:microsoft.com/office/officeart/2005/8/layout/list1"/>
    <dgm:cxn modelId="{9F948D0B-DCA1-4914-9460-8897A532CF9E}" type="presOf" srcId="{168F5080-0102-491F-BB44-D4550C2B28F2}" destId="{3A9B789F-9ABD-4E97-AB3B-47E67FC1FE76}" srcOrd="0" destOrd="0" presId="urn:microsoft.com/office/officeart/2005/8/layout/list1"/>
    <dgm:cxn modelId="{A98EB23D-87B9-41CD-9E19-61A991C35E3B}" type="presOf" srcId="{168F5080-0102-491F-BB44-D4550C2B28F2}" destId="{9FBF282B-74E6-49FB-AA97-94BE9441DD77}" srcOrd="1" destOrd="0" presId="urn:microsoft.com/office/officeart/2005/8/layout/list1"/>
    <dgm:cxn modelId="{5D7D943E-2033-43A7-9683-5BB247F3E3F2}" srcId="{D5E78481-F455-4558-9244-F722937787CD}" destId="{1C61F9C2-5E5F-4301-ACB9-EF07195C799D}" srcOrd="0" destOrd="0" parTransId="{7A9E3446-A1EA-4CCE-B6ED-6800F4F19788}" sibTransId="{59F27B8A-C1FB-4ED0-AD21-E725FBDF2911}"/>
    <dgm:cxn modelId="{FDB2AC41-5E86-4AC4-B2B3-5F4F52486128}" type="presOf" srcId="{6657BA7A-D3CB-4080-AEBB-1F3B49EF70AA}" destId="{FE2A53AE-0A85-4F89-BA7D-4B72636BA024}" srcOrd="0" destOrd="0" presId="urn:microsoft.com/office/officeart/2005/8/layout/list1"/>
    <dgm:cxn modelId="{E3248343-9F83-46FB-B5DC-CC1AE219A597}" srcId="{168F5080-0102-491F-BB44-D4550C2B28F2}" destId="{7358B139-A34B-4022-9630-E73354389FBD}" srcOrd="1" destOrd="0" parTransId="{64EDCD14-0884-4609-A869-B12D75EAF364}" sibTransId="{1C82BD2B-0229-4B6A-B422-A9424DB1C9D7}"/>
    <dgm:cxn modelId="{45C69660-BB7F-4D94-A020-2F8195CE61F7}" srcId="{1C61F9C2-5E5F-4301-ACB9-EF07195C799D}" destId="{6657BA7A-D3CB-4080-AEBB-1F3B49EF70AA}" srcOrd="0" destOrd="0" parTransId="{5337DC77-8B08-4240-9AE0-11DF4AF1F377}" sibTransId="{E523664B-BC5A-4A4F-861F-D878887E836A}"/>
    <dgm:cxn modelId="{F8409860-F331-4BAC-96FA-8C8955202B85}" type="presOf" srcId="{D5E78481-F455-4558-9244-F722937787CD}" destId="{48396D60-7C47-4BB5-B65E-4E8F675DDCE0}" srcOrd="0" destOrd="0" presId="urn:microsoft.com/office/officeart/2005/8/layout/list1"/>
    <dgm:cxn modelId="{670F9365-C8B9-4F55-AB6C-02430CF2CE2B}" srcId="{D5E78481-F455-4558-9244-F722937787CD}" destId="{168F5080-0102-491F-BB44-D4550C2B28F2}" srcOrd="1" destOrd="0" parTransId="{ADD94FE4-B03F-453E-A265-5AACFE7ECBB5}" sibTransId="{5CAF53FE-B281-4A23-B144-47C146C86980}"/>
    <dgm:cxn modelId="{5A2E0F69-E97A-4779-9F6B-24E4C5EB12E4}" type="presOf" srcId="{EF89B6F0-F075-4F90-B61D-37BD649AD2BA}" destId="{347751CB-B334-45B3-927D-F6201126A5E6}" srcOrd="0" destOrd="0" presId="urn:microsoft.com/office/officeart/2005/8/layout/list1"/>
    <dgm:cxn modelId="{D63C9A7E-8CA9-43CC-B3B5-5E5FCAFF98C2}" srcId="{1C61F9C2-5E5F-4301-ACB9-EF07195C799D}" destId="{A95F2091-F0B2-43EC-8E21-80D14FD5CC26}" srcOrd="1" destOrd="0" parTransId="{8AE8A741-B793-4590-B140-73F13DE0EBB8}" sibTransId="{36BAE9B3-D193-4ED4-AD87-2C48D3FF007B}"/>
    <dgm:cxn modelId="{013C468A-72AF-4395-BF0E-52F388C0F903}" srcId="{168F5080-0102-491F-BB44-D4550C2B28F2}" destId="{EF89B6F0-F075-4F90-B61D-37BD649AD2BA}" srcOrd="0" destOrd="0" parTransId="{9AC08CBA-C12C-45A0-BAE2-7D893E380BE9}" sibTransId="{6C7A7D93-324E-410E-A534-626CDDD0A051}"/>
    <dgm:cxn modelId="{8C66EB8F-32FA-4B4E-894E-A466F6C39F86}" type="presOf" srcId="{7358B139-A34B-4022-9630-E73354389FBD}" destId="{347751CB-B334-45B3-927D-F6201126A5E6}" srcOrd="0" destOrd="1" presId="urn:microsoft.com/office/officeart/2005/8/layout/list1"/>
    <dgm:cxn modelId="{C99401DF-1099-490B-AC19-B1E8178DE2AC}" type="presOf" srcId="{A95F2091-F0B2-43EC-8E21-80D14FD5CC26}" destId="{FE2A53AE-0A85-4F89-BA7D-4B72636BA024}" srcOrd="0" destOrd="1" presId="urn:microsoft.com/office/officeart/2005/8/layout/list1"/>
    <dgm:cxn modelId="{83EF80E4-E29D-417F-903C-A0FD36D253CA}" type="presOf" srcId="{1C61F9C2-5E5F-4301-ACB9-EF07195C799D}" destId="{92D1065C-1248-4BEF-9A5F-B5F73C7B5391}" srcOrd="0" destOrd="0" presId="urn:microsoft.com/office/officeart/2005/8/layout/list1"/>
    <dgm:cxn modelId="{DA238C64-826E-4A60-BBEC-05905AE1A45E}" type="presParOf" srcId="{48396D60-7C47-4BB5-B65E-4E8F675DDCE0}" destId="{3AEF570E-8635-4851-9E8D-D59C90CCE8EE}" srcOrd="0" destOrd="0" presId="urn:microsoft.com/office/officeart/2005/8/layout/list1"/>
    <dgm:cxn modelId="{16CA451B-E13D-42D5-A404-878492D24DA6}" type="presParOf" srcId="{3AEF570E-8635-4851-9E8D-D59C90CCE8EE}" destId="{92D1065C-1248-4BEF-9A5F-B5F73C7B5391}" srcOrd="0" destOrd="0" presId="urn:microsoft.com/office/officeart/2005/8/layout/list1"/>
    <dgm:cxn modelId="{F752FB4D-F32F-49EA-ABF2-538124D61082}" type="presParOf" srcId="{3AEF570E-8635-4851-9E8D-D59C90CCE8EE}" destId="{C580A332-263B-4E31-BB8D-37E2A849F9D6}" srcOrd="1" destOrd="0" presId="urn:microsoft.com/office/officeart/2005/8/layout/list1"/>
    <dgm:cxn modelId="{438FBA3B-C464-46D9-996A-19E4185FF971}" type="presParOf" srcId="{48396D60-7C47-4BB5-B65E-4E8F675DDCE0}" destId="{B0C9D5C6-F4AC-46CF-B4EA-ADBD58BB0502}" srcOrd="1" destOrd="0" presId="urn:microsoft.com/office/officeart/2005/8/layout/list1"/>
    <dgm:cxn modelId="{F5D3F910-A43E-41F0-9191-3D4197392A8F}" type="presParOf" srcId="{48396D60-7C47-4BB5-B65E-4E8F675DDCE0}" destId="{FE2A53AE-0A85-4F89-BA7D-4B72636BA024}" srcOrd="2" destOrd="0" presId="urn:microsoft.com/office/officeart/2005/8/layout/list1"/>
    <dgm:cxn modelId="{316ABFFE-0C96-41BC-9868-FEBFA219193F}" type="presParOf" srcId="{48396D60-7C47-4BB5-B65E-4E8F675DDCE0}" destId="{79F51A13-902A-4135-B98F-8CD0FD5B55F4}" srcOrd="3" destOrd="0" presId="urn:microsoft.com/office/officeart/2005/8/layout/list1"/>
    <dgm:cxn modelId="{CDE794EB-99FE-47AD-9969-A4B3427E87AF}" type="presParOf" srcId="{48396D60-7C47-4BB5-B65E-4E8F675DDCE0}" destId="{BB9CC6EC-E4FB-415D-8150-AD54CC93BA2E}" srcOrd="4" destOrd="0" presId="urn:microsoft.com/office/officeart/2005/8/layout/list1"/>
    <dgm:cxn modelId="{36A2103D-BAB5-4D5D-8E1C-CBBE9834C6E4}" type="presParOf" srcId="{BB9CC6EC-E4FB-415D-8150-AD54CC93BA2E}" destId="{3A9B789F-9ABD-4E97-AB3B-47E67FC1FE76}" srcOrd="0" destOrd="0" presId="urn:microsoft.com/office/officeart/2005/8/layout/list1"/>
    <dgm:cxn modelId="{952C067E-E7DD-4C4E-9361-B7EFB9FCA52E}" type="presParOf" srcId="{BB9CC6EC-E4FB-415D-8150-AD54CC93BA2E}" destId="{9FBF282B-74E6-49FB-AA97-94BE9441DD77}" srcOrd="1" destOrd="0" presId="urn:microsoft.com/office/officeart/2005/8/layout/list1"/>
    <dgm:cxn modelId="{A2EE3088-2815-4C2D-84E8-164F4D742969}" type="presParOf" srcId="{48396D60-7C47-4BB5-B65E-4E8F675DDCE0}" destId="{E89C1E35-56A7-426D-83C7-837E5E4BFDFF}" srcOrd="5" destOrd="0" presId="urn:microsoft.com/office/officeart/2005/8/layout/list1"/>
    <dgm:cxn modelId="{4181E1AA-40AD-47BA-BF34-A2F629096AFC}" type="presParOf" srcId="{48396D60-7C47-4BB5-B65E-4E8F675DDCE0}" destId="{347751CB-B334-45B3-927D-F6201126A5E6}"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DD6CE-4FC6-4D73-839C-43AFC234B320}">
      <dsp:nvSpPr>
        <dsp:cNvPr id="0" name=""/>
        <dsp:cNvSpPr/>
      </dsp:nvSpPr>
      <dsp:spPr>
        <a:xfrm>
          <a:off x="731454" y="315539"/>
          <a:ext cx="784764" cy="7847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F73402-E47B-4E11-A3A4-7250DBF6D4D6}">
      <dsp:nvSpPr>
        <dsp:cNvPr id="0" name=""/>
        <dsp:cNvSpPr/>
      </dsp:nvSpPr>
      <dsp:spPr>
        <a:xfrm>
          <a:off x="2745" y="1229663"/>
          <a:ext cx="2242183" cy="336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CA" sz="1700" b="1" kern="1200"/>
            <a:t>What Are LLMs?</a:t>
          </a:r>
          <a:endParaRPr lang="en-US" sz="1700" kern="1200"/>
        </a:p>
      </dsp:txBody>
      <dsp:txXfrm>
        <a:off x="2745" y="1229663"/>
        <a:ext cx="2242183" cy="336327"/>
      </dsp:txXfrm>
    </dsp:sp>
    <dsp:sp modelId="{5003884B-2BCF-473C-890E-29621D798D9E}">
      <dsp:nvSpPr>
        <dsp:cNvPr id="0" name=""/>
        <dsp:cNvSpPr/>
      </dsp:nvSpPr>
      <dsp:spPr>
        <a:xfrm>
          <a:off x="2745" y="1626158"/>
          <a:ext cx="2242183" cy="169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CA" sz="1300" kern="1200"/>
            <a:t>AI models trained on vast internet data, capable of understanding and generating human-like text.</a:t>
          </a:r>
          <a:endParaRPr lang="en-US" sz="1300" kern="1200"/>
        </a:p>
        <a:p>
          <a:pPr marL="0" lvl="0" indent="0" algn="ctr" defTabSz="577850">
            <a:lnSpc>
              <a:spcPct val="100000"/>
            </a:lnSpc>
            <a:spcBef>
              <a:spcPct val="0"/>
            </a:spcBef>
            <a:spcAft>
              <a:spcPct val="35000"/>
            </a:spcAft>
            <a:buNone/>
          </a:pPr>
          <a:r>
            <a:rPr lang="en-CA" sz="1300" kern="1200"/>
            <a:t>Power applications ranging from chatbots to analysis tools.</a:t>
          </a:r>
          <a:endParaRPr lang="en-US" sz="1300" kern="1200"/>
        </a:p>
      </dsp:txBody>
      <dsp:txXfrm>
        <a:off x="2745" y="1626158"/>
        <a:ext cx="2242183" cy="1697752"/>
      </dsp:txXfrm>
    </dsp:sp>
    <dsp:sp modelId="{A492BD97-7DE4-4FD4-AAEC-7E3184CEC53E}">
      <dsp:nvSpPr>
        <dsp:cNvPr id="0" name=""/>
        <dsp:cNvSpPr/>
      </dsp:nvSpPr>
      <dsp:spPr>
        <a:xfrm>
          <a:off x="3366020" y="315539"/>
          <a:ext cx="784764" cy="7847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581047-AE5F-413B-BA7C-095327CB0FF7}">
      <dsp:nvSpPr>
        <dsp:cNvPr id="0" name=""/>
        <dsp:cNvSpPr/>
      </dsp:nvSpPr>
      <dsp:spPr>
        <a:xfrm>
          <a:off x="2637310" y="1229663"/>
          <a:ext cx="2242183" cy="336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CA" sz="1700" b="1" kern="1200"/>
            <a:t>Why Customize LLMs?</a:t>
          </a:r>
          <a:endParaRPr lang="en-US" sz="1700" kern="1200"/>
        </a:p>
      </dsp:txBody>
      <dsp:txXfrm>
        <a:off x="2637310" y="1229663"/>
        <a:ext cx="2242183" cy="336327"/>
      </dsp:txXfrm>
    </dsp:sp>
    <dsp:sp modelId="{87BCF9EE-34EF-4ADE-B80E-A00BA8601E39}">
      <dsp:nvSpPr>
        <dsp:cNvPr id="0" name=""/>
        <dsp:cNvSpPr/>
      </dsp:nvSpPr>
      <dsp:spPr>
        <a:xfrm>
          <a:off x="2637310" y="1626158"/>
          <a:ext cx="2242183" cy="1697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CA" sz="1300" b="0" kern="1200">
              <a:latin typeface="Aptos Display" panose="02110004020202020204"/>
            </a:rPr>
            <a:t>Accuracy</a:t>
          </a:r>
          <a:r>
            <a:rPr lang="en-CA" sz="1300" b="0" kern="1200"/>
            <a:t> </a:t>
          </a:r>
          <a:r>
            <a:rPr lang="en-CA" sz="1300" b="0" kern="1200">
              <a:latin typeface="Aptos Display" panose="02110004020202020204"/>
            </a:rPr>
            <a:t>and </a:t>
          </a:r>
          <a:r>
            <a:rPr lang="en-CA" sz="1300" b="0" kern="1200"/>
            <a:t>Relevance: Adapting to fields like healthcare, legal, or social media. </a:t>
          </a:r>
          <a:endParaRPr lang="en-CA" sz="1300" kern="1200"/>
        </a:p>
        <a:p>
          <a:pPr marL="0" lvl="0" indent="0" algn="ctr" defTabSz="577850">
            <a:lnSpc>
              <a:spcPct val="100000"/>
            </a:lnSpc>
            <a:spcBef>
              <a:spcPct val="0"/>
            </a:spcBef>
            <a:spcAft>
              <a:spcPct val="35000"/>
            </a:spcAft>
            <a:buNone/>
          </a:pPr>
          <a:r>
            <a:rPr lang="en-CA" sz="1300" b="0" kern="1200"/>
            <a:t>Improving </a:t>
          </a:r>
          <a:r>
            <a:rPr lang="en-CA" sz="1300" b="0" kern="1200">
              <a:latin typeface="Aptos Display" panose="02110004020202020204"/>
            </a:rPr>
            <a:t>Performance</a:t>
          </a:r>
          <a:r>
            <a:rPr lang="en-CA" sz="1300" b="0" kern="1200"/>
            <a:t>: Out-of-the-box models are versatile but may not be accurate for specialized tasks.</a:t>
          </a:r>
          <a:endParaRPr lang="en-CA" sz="1300" kern="1200"/>
        </a:p>
      </dsp:txBody>
      <dsp:txXfrm>
        <a:off x="2637310" y="1626158"/>
        <a:ext cx="2242183" cy="1697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F6E1B-3612-40FA-ADC4-A3C40C6F3D5B}">
      <dsp:nvSpPr>
        <dsp:cNvPr id="0" name=""/>
        <dsp:cNvSpPr/>
      </dsp:nvSpPr>
      <dsp:spPr>
        <a:xfrm>
          <a:off x="818641" y="568897"/>
          <a:ext cx="877078" cy="877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8920E4-6E95-4CE2-9D3F-5398E49E7607}">
      <dsp:nvSpPr>
        <dsp:cNvPr id="0" name=""/>
        <dsp:cNvSpPr/>
      </dsp:nvSpPr>
      <dsp:spPr>
        <a:xfrm>
          <a:off x="4211" y="1577328"/>
          <a:ext cx="2505937" cy="375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CA" sz="2400" b="1" kern="1200"/>
            <a:t>Definition</a:t>
          </a:r>
          <a:endParaRPr lang="en-US" sz="2400" kern="1200"/>
        </a:p>
      </dsp:txBody>
      <dsp:txXfrm>
        <a:off x="4211" y="1577328"/>
        <a:ext cx="2505937" cy="375890"/>
      </dsp:txXfrm>
    </dsp:sp>
    <dsp:sp modelId="{31FC4941-4477-4563-9889-225CAC0E9058}">
      <dsp:nvSpPr>
        <dsp:cNvPr id="0" name=""/>
        <dsp:cNvSpPr/>
      </dsp:nvSpPr>
      <dsp:spPr>
        <a:xfrm>
          <a:off x="4211" y="2014313"/>
          <a:ext cx="2505937" cy="160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CA" sz="1700" kern="1200">
              <a:latin typeface="Aptos Display" panose="02110004020202020204"/>
            </a:rPr>
            <a:t>Practice of</a:t>
          </a:r>
          <a:r>
            <a:rPr lang="en-CA" sz="1700" kern="1200"/>
            <a:t> crafting input queries or instructions to elicit more accurate and desirable outputs from large language models (LLMs).</a:t>
          </a:r>
          <a:endParaRPr lang="en-US" sz="1700" kern="1200"/>
        </a:p>
      </dsp:txBody>
      <dsp:txXfrm>
        <a:off x="4211" y="2014313"/>
        <a:ext cx="2505937" cy="1609309"/>
      </dsp:txXfrm>
    </dsp:sp>
    <dsp:sp modelId="{3D49CBE1-5CCB-4A1B-8F90-3A61AFF836EC}">
      <dsp:nvSpPr>
        <dsp:cNvPr id="0" name=""/>
        <dsp:cNvSpPr/>
      </dsp:nvSpPr>
      <dsp:spPr>
        <a:xfrm>
          <a:off x="3763118" y="568897"/>
          <a:ext cx="877078" cy="877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D4291-4F8C-44B1-86EF-8CCCC5FDE04E}">
      <dsp:nvSpPr>
        <dsp:cNvPr id="0" name=""/>
        <dsp:cNvSpPr/>
      </dsp:nvSpPr>
      <dsp:spPr>
        <a:xfrm>
          <a:off x="2948688" y="1577328"/>
          <a:ext cx="2505937" cy="375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CA" sz="2400" b="1" kern="1200"/>
            <a:t>How It Works</a:t>
          </a:r>
          <a:endParaRPr lang="en-US" sz="2400" kern="1200"/>
        </a:p>
      </dsp:txBody>
      <dsp:txXfrm>
        <a:off x="2948688" y="1577328"/>
        <a:ext cx="2505937" cy="375890"/>
      </dsp:txXfrm>
    </dsp:sp>
    <dsp:sp modelId="{A4377D95-467F-40A2-A26E-B917E0A52CBA}">
      <dsp:nvSpPr>
        <dsp:cNvPr id="0" name=""/>
        <dsp:cNvSpPr/>
      </dsp:nvSpPr>
      <dsp:spPr>
        <a:xfrm>
          <a:off x="2948688" y="2014313"/>
          <a:ext cx="2505937" cy="160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CA" sz="1700" b="1" kern="1200">
              <a:latin typeface="Aptos Display" panose="02110004020202020204"/>
            </a:rPr>
            <a:t>Create Prompt</a:t>
          </a:r>
          <a:endParaRPr lang="en-CA" sz="1700" kern="1200"/>
        </a:p>
        <a:p>
          <a:pPr marL="0" lvl="0" indent="0" algn="ctr" defTabSz="755650">
            <a:lnSpc>
              <a:spcPct val="100000"/>
            </a:lnSpc>
            <a:spcBef>
              <a:spcPct val="0"/>
            </a:spcBef>
            <a:spcAft>
              <a:spcPct val="35000"/>
            </a:spcAft>
            <a:buNone/>
          </a:pPr>
          <a:r>
            <a:rPr lang="en-CA" altLang="zh-CN" sz="1700" b="1" kern="1200">
              <a:latin typeface="Aptos Display" panose="02110004020202020204"/>
            </a:rPr>
            <a:t>Introduce Soft Prompts</a:t>
          </a:r>
        </a:p>
        <a:p>
          <a:pPr marL="0" lvl="0" indent="0" algn="ctr" defTabSz="755650">
            <a:lnSpc>
              <a:spcPct val="100000"/>
            </a:lnSpc>
            <a:spcBef>
              <a:spcPct val="0"/>
            </a:spcBef>
            <a:spcAft>
              <a:spcPct val="35000"/>
            </a:spcAft>
            <a:buNone/>
          </a:pPr>
          <a:r>
            <a:rPr lang="en-CA" sz="1700" b="1" kern="1200">
              <a:latin typeface="Aptos Display" panose="02110004020202020204"/>
            </a:rPr>
            <a:t>Train Soft Prompts</a:t>
          </a:r>
          <a:endParaRPr lang="en-US" sz="1700" kern="1200"/>
        </a:p>
        <a:p>
          <a:pPr marL="0" lvl="0" indent="0" algn="ctr" defTabSz="755650">
            <a:lnSpc>
              <a:spcPct val="100000"/>
            </a:lnSpc>
            <a:spcBef>
              <a:spcPct val="0"/>
            </a:spcBef>
            <a:spcAft>
              <a:spcPct val="35000"/>
            </a:spcAft>
            <a:buNone/>
          </a:pPr>
          <a:r>
            <a:rPr lang="en-CA" altLang="zh-CN" sz="1700" b="1" kern="1200">
              <a:latin typeface="Aptos Display" panose="02110004020202020204"/>
            </a:rPr>
            <a:t>Generate Better Reponse</a:t>
          </a:r>
        </a:p>
      </dsp:txBody>
      <dsp:txXfrm>
        <a:off x="2948688" y="2014313"/>
        <a:ext cx="2505937" cy="1609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C7138-C61F-4302-B802-E9AAA61AD32C}">
      <dsp:nvSpPr>
        <dsp:cNvPr id="0" name=""/>
        <dsp:cNvSpPr/>
      </dsp:nvSpPr>
      <dsp:spPr>
        <a:xfrm>
          <a:off x="735726" y="430659"/>
          <a:ext cx="788484" cy="7884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5B0B29-3E5B-4FB1-A1C3-8BE10A7999CB}">
      <dsp:nvSpPr>
        <dsp:cNvPr id="0" name=""/>
        <dsp:cNvSpPr/>
      </dsp:nvSpPr>
      <dsp:spPr>
        <a:xfrm>
          <a:off x="3562" y="1353174"/>
          <a:ext cx="2252812" cy="33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CA" sz="2100" b="1" kern="1200"/>
            <a:t>Definition</a:t>
          </a:r>
          <a:endParaRPr lang="en-US" sz="2100" kern="1200"/>
        </a:p>
      </dsp:txBody>
      <dsp:txXfrm>
        <a:off x="3562" y="1353174"/>
        <a:ext cx="2252812" cy="337921"/>
      </dsp:txXfrm>
    </dsp:sp>
    <dsp:sp modelId="{620BE88E-99DD-44A2-8F3C-94F9BDD4EF03}">
      <dsp:nvSpPr>
        <dsp:cNvPr id="0" name=""/>
        <dsp:cNvSpPr/>
      </dsp:nvSpPr>
      <dsp:spPr>
        <a:xfrm>
          <a:off x="3562" y="1753436"/>
          <a:ext cx="2252812" cy="1794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kern="1200">
              <a:latin typeface="Arial"/>
              <a:cs typeface="Calibri"/>
            </a:rPr>
            <a:t>Customization</a:t>
          </a:r>
          <a:endParaRPr lang="en-US" sz="1600" kern="1200">
            <a:latin typeface="Arial"/>
            <a:cs typeface="Calibri"/>
          </a:endParaRPr>
        </a:p>
        <a:p>
          <a:pPr marL="0" lvl="0" indent="0" algn="ctr" defTabSz="711200">
            <a:lnSpc>
              <a:spcPct val="100000"/>
            </a:lnSpc>
            <a:spcBef>
              <a:spcPct val="0"/>
            </a:spcBef>
            <a:spcAft>
              <a:spcPct val="35000"/>
            </a:spcAft>
            <a:buNone/>
          </a:pPr>
          <a:r>
            <a:rPr lang="en-CA" sz="1600" kern="1200">
              <a:solidFill>
                <a:srgbClr val="161616"/>
              </a:solidFill>
              <a:latin typeface="Arial"/>
              <a:cs typeface="Arial"/>
            </a:rPr>
            <a:t>Adapting a pre-trained model for specific tasks or use cases.</a:t>
          </a:r>
          <a:endParaRPr lang="en-CA" sz="1600" kern="1200"/>
        </a:p>
      </dsp:txBody>
      <dsp:txXfrm>
        <a:off x="3562" y="1753436"/>
        <a:ext cx="2252812" cy="1794215"/>
      </dsp:txXfrm>
    </dsp:sp>
    <dsp:sp modelId="{719FC013-872D-4AA6-92CA-D1FB0639E55C}">
      <dsp:nvSpPr>
        <dsp:cNvPr id="0" name=""/>
        <dsp:cNvSpPr/>
      </dsp:nvSpPr>
      <dsp:spPr>
        <a:xfrm>
          <a:off x="3382781" y="430659"/>
          <a:ext cx="788484" cy="7884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C642F9-4804-4CCD-95AE-D1A10B91A7D9}">
      <dsp:nvSpPr>
        <dsp:cNvPr id="0" name=""/>
        <dsp:cNvSpPr/>
      </dsp:nvSpPr>
      <dsp:spPr>
        <a:xfrm>
          <a:off x="2650617" y="1353174"/>
          <a:ext cx="2252812" cy="33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CA" sz="2100" b="1" kern="1200"/>
            <a:t>How It Works</a:t>
          </a:r>
          <a:endParaRPr lang="en-US" sz="2100" kern="1200"/>
        </a:p>
      </dsp:txBody>
      <dsp:txXfrm>
        <a:off x="2650617" y="1353174"/>
        <a:ext cx="2252812" cy="337921"/>
      </dsp:txXfrm>
    </dsp:sp>
    <dsp:sp modelId="{601CBC6B-2514-4C08-A9F8-04C9772D017B}">
      <dsp:nvSpPr>
        <dsp:cNvPr id="0" name=""/>
        <dsp:cNvSpPr/>
      </dsp:nvSpPr>
      <dsp:spPr>
        <a:xfrm>
          <a:off x="2650617" y="1753436"/>
          <a:ext cx="2252812" cy="1794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b="1" kern="1200">
              <a:latin typeface="Aptos Display" panose="02110004020202020204"/>
            </a:rPr>
            <a:t>Full Fine Tuning</a:t>
          </a:r>
          <a:r>
            <a:rPr lang="en-CA" sz="1600" kern="1200"/>
            <a:t>: </a:t>
          </a:r>
          <a:r>
            <a:rPr lang="en-CA" sz="1600" kern="1200">
              <a:solidFill>
                <a:srgbClr val="161616"/>
              </a:solidFill>
              <a:latin typeface="Arial"/>
              <a:cs typeface="Arial"/>
            </a:rPr>
            <a:t>Used to update the weights of the entire network</a:t>
          </a:r>
          <a:endParaRPr lang="en-US" sz="1600" kern="1200"/>
        </a:p>
        <a:p>
          <a:pPr marL="0" lvl="0" indent="0" algn="ctr" defTabSz="711200">
            <a:lnSpc>
              <a:spcPct val="100000"/>
            </a:lnSpc>
            <a:spcBef>
              <a:spcPct val="0"/>
            </a:spcBef>
            <a:spcAft>
              <a:spcPct val="35000"/>
            </a:spcAft>
            <a:buNone/>
          </a:pPr>
          <a:r>
            <a:rPr lang="en-CA" sz="1600" b="1" kern="1200">
              <a:solidFill>
                <a:srgbClr val="161616"/>
              </a:solidFill>
              <a:latin typeface="Arial"/>
              <a:cs typeface="Arial"/>
            </a:rPr>
            <a:t>Parameter-efficient fine-tuning (PEFT</a:t>
          </a:r>
          <a:r>
            <a:rPr lang="en-CA" sz="1600" b="1" kern="1200">
              <a:latin typeface="Aptos Display" panose="02110004020202020204"/>
            </a:rPr>
            <a:t>):</a:t>
          </a:r>
          <a:r>
            <a:rPr lang="en-CA" sz="1600" kern="1200"/>
            <a:t> </a:t>
          </a:r>
          <a:r>
            <a:rPr lang="en-CA" sz="1600" b="0" kern="1200">
              <a:solidFill>
                <a:srgbClr val="161616"/>
              </a:solidFill>
              <a:latin typeface="Arial"/>
              <a:cs typeface="Arial"/>
            </a:rPr>
            <a:t>Alternate </a:t>
          </a:r>
          <a:r>
            <a:rPr lang="en-CA" sz="1600" kern="1200">
              <a:solidFill>
                <a:srgbClr val="161616"/>
              </a:solidFill>
              <a:latin typeface="Arial"/>
              <a:cs typeface="Arial"/>
            </a:rPr>
            <a:t>fine-tuning methods</a:t>
          </a:r>
          <a:endParaRPr lang="en-US" sz="1600" kern="1200">
            <a:latin typeface="Aptos Display" panose="02110004020202020204"/>
          </a:endParaRPr>
        </a:p>
      </dsp:txBody>
      <dsp:txXfrm>
        <a:off x="2650617" y="1753436"/>
        <a:ext cx="2252812" cy="1794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A53AE-0A85-4F89-BA7D-4B72636BA024}">
      <dsp:nvSpPr>
        <dsp:cNvPr id="0" name=""/>
        <dsp:cNvSpPr/>
      </dsp:nvSpPr>
      <dsp:spPr>
        <a:xfrm>
          <a:off x="0" y="320459"/>
          <a:ext cx="4243589" cy="1299375"/>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9350" tIns="312420" rIns="329350" bIns="106680" numCol="1" spcCol="1270" anchor="t" anchorCtr="0">
          <a:noAutofit/>
        </a:bodyPr>
        <a:lstStyle/>
        <a:p>
          <a:pPr marL="114300" lvl="1" indent="-114300" algn="l" defTabSz="666750">
            <a:lnSpc>
              <a:spcPct val="90000"/>
            </a:lnSpc>
            <a:spcBef>
              <a:spcPct val="0"/>
            </a:spcBef>
            <a:spcAft>
              <a:spcPct val="15000"/>
            </a:spcAft>
            <a:buChar char="•"/>
          </a:pPr>
          <a:r>
            <a:rPr lang="en-CA" sz="1500" kern="1200"/>
            <a:t>Combines retrieval of relevant data from an external source with text generation.</a:t>
          </a:r>
          <a:endParaRPr lang="en-US" sz="1500" kern="1200"/>
        </a:p>
        <a:p>
          <a:pPr marL="114300" lvl="1" indent="-114300" algn="l" defTabSz="666750">
            <a:lnSpc>
              <a:spcPct val="90000"/>
            </a:lnSpc>
            <a:spcBef>
              <a:spcPct val="0"/>
            </a:spcBef>
            <a:spcAft>
              <a:spcPct val="15000"/>
            </a:spcAft>
            <a:buChar char="•"/>
          </a:pPr>
          <a:r>
            <a:rPr lang="en-CA" sz="1500" kern="1200"/>
            <a:t>Improves model output by incorporating real-time information.</a:t>
          </a:r>
          <a:endParaRPr lang="en-US" sz="1500" kern="1200"/>
        </a:p>
      </dsp:txBody>
      <dsp:txXfrm>
        <a:off x="0" y="320459"/>
        <a:ext cx="4243589" cy="1299375"/>
      </dsp:txXfrm>
    </dsp:sp>
    <dsp:sp modelId="{C580A332-263B-4E31-BB8D-37E2A849F9D6}">
      <dsp:nvSpPr>
        <dsp:cNvPr id="0" name=""/>
        <dsp:cNvSpPr/>
      </dsp:nvSpPr>
      <dsp:spPr>
        <a:xfrm>
          <a:off x="212179" y="99059"/>
          <a:ext cx="2970512" cy="44280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278" tIns="0" rIns="112278" bIns="0" numCol="1" spcCol="1270" anchor="ctr" anchorCtr="0">
          <a:noAutofit/>
        </a:bodyPr>
        <a:lstStyle/>
        <a:p>
          <a:pPr marL="0" lvl="0" indent="0" algn="l" defTabSz="666750">
            <a:lnSpc>
              <a:spcPct val="90000"/>
            </a:lnSpc>
            <a:spcBef>
              <a:spcPct val="0"/>
            </a:spcBef>
            <a:spcAft>
              <a:spcPct val="35000"/>
            </a:spcAft>
            <a:buNone/>
            <a:defRPr b="1"/>
          </a:pPr>
          <a:r>
            <a:rPr lang="en-CA" sz="1500" b="1" kern="1200"/>
            <a:t>Definition</a:t>
          </a:r>
          <a:endParaRPr lang="en-US" sz="1500" kern="1200"/>
        </a:p>
      </dsp:txBody>
      <dsp:txXfrm>
        <a:off x="233795" y="120675"/>
        <a:ext cx="2927280" cy="399568"/>
      </dsp:txXfrm>
    </dsp:sp>
    <dsp:sp modelId="{347751CB-B334-45B3-927D-F6201126A5E6}">
      <dsp:nvSpPr>
        <dsp:cNvPr id="0" name=""/>
        <dsp:cNvSpPr/>
      </dsp:nvSpPr>
      <dsp:spPr>
        <a:xfrm>
          <a:off x="0" y="1922234"/>
          <a:ext cx="4243589" cy="1299375"/>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29350" tIns="312420" rIns="329350" bIns="106680" numCol="1" spcCol="1270" anchor="t" anchorCtr="0">
          <a:noAutofit/>
        </a:bodyPr>
        <a:lstStyle/>
        <a:p>
          <a:pPr marL="114300" lvl="1" indent="-114300" algn="l" defTabSz="666750">
            <a:lnSpc>
              <a:spcPct val="90000"/>
            </a:lnSpc>
            <a:spcBef>
              <a:spcPct val="0"/>
            </a:spcBef>
            <a:spcAft>
              <a:spcPct val="15000"/>
            </a:spcAft>
            <a:buChar char="•"/>
          </a:pPr>
          <a:r>
            <a:rPr lang="en-CA" sz="1500" b="1" kern="1200"/>
            <a:t>Retrieval</a:t>
          </a:r>
          <a:r>
            <a:rPr lang="en-CA" sz="1500" kern="1200"/>
            <a:t>: Searches a database for relevant data.</a:t>
          </a:r>
          <a:endParaRPr lang="en-US" sz="1500" kern="1200"/>
        </a:p>
        <a:p>
          <a:pPr marL="114300" lvl="1" indent="-114300" algn="l" defTabSz="666750">
            <a:lnSpc>
              <a:spcPct val="90000"/>
            </a:lnSpc>
            <a:spcBef>
              <a:spcPct val="0"/>
            </a:spcBef>
            <a:spcAft>
              <a:spcPct val="15000"/>
            </a:spcAft>
            <a:buChar char="•"/>
          </a:pPr>
          <a:r>
            <a:rPr lang="en-CA" sz="1500" b="1" kern="1200"/>
            <a:t>Augmented Generation</a:t>
          </a:r>
          <a:r>
            <a:rPr lang="en-CA" sz="1500" kern="1200"/>
            <a:t>: Uses retrieved data for more accurate responses.</a:t>
          </a:r>
          <a:endParaRPr lang="en-US" sz="1500" kern="1200"/>
        </a:p>
      </dsp:txBody>
      <dsp:txXfrm>
        <a:off x="0" y="1922234"/>
        <a:ext cx="4243589" cy="1299375"/>
      </dsp:txXfrm>
    </dsp:sp>
    <dsp:sp modelId="{9FBF282B-74E6-49FB-AA97-94BE9441DD77}">
      <dsp:nvSpPr>
        <dsp:cNvPr id="0" name=""/>
        <dsp:cNvSpPr/>
      </dsp:nvSpPr>
      <dsp:spPr>
        <a:xfrm>
          <a:off x="212179" y="1700834"/>
          <a:ext cx="2970512" cy="44280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278" tIns="0" rIns="112278" bIns="0" numCol="1" spcCol="1270" anchor="ctr" anchorCtr="0">
          <a:noAutofit/>
        </a:bodyPr>
        <a:lstStyle/>
        <a:p>
          <a:pPr marL="0" lvl="0" indent="0" algn="l" defTabSz="666750">
            <a:lnSpc>
              <a:spcPct val="90000"/>
            </a:lnSpc>
            <a:spcBef>
              <a:spcPct val="0"/>
            </a:spcBef>
            <a:spcAft>
              <a:spcPct val="35000"/>
            </a:spcAft>
            <a:buNone/>
            <a:defRPr b="1"/>
          </a:pPr>
          <a:r>
            <a:rPr lang="en-CA" sz="1500" b="1" kern="1200"/>
            <a:t>How It Works</a:t>
          </a:r>
          <a:endParaRPr lang="en-US" sz="1500" kern="1200"/>
        </a:p>
      </dsp:txBody>
      <dsp:txXfrm>
        <a:off x="233795" y="1722450"/>
        <a:ext cx="2927280" cy="39956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677026-0870-2446-8FF5-3122C9BCF674}" type="datetimeFigureOut">
              <a:rPr lang="en-US" smtClean="0"/>
              <a:t>10/31/24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AF003-4B36-A64A-9849-49C064FFAAB5}" type="slidenum">
              <a:rPr lang="en-US" smtClean="0"/>
              <a:t>‹#›</a:t>
            </a:fld>
            <a:endParaRPr lang="en-US"/>
          </a:p>
        </p:txBody>
      </p:sp>
    </p:spTree>
    <p:extLst>
      <p:ext uri="{BB962C8B-B14F-4D97-AF65-F5344CB8AC3E}">
        <p14:creationId xmlns:p14="http://schemas.microsoft.com/office/powerpoint/2010/main" val="1735221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bm.com/topics/machine-learn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are going to talk about the large language models, or LLMs. We will start by introducing the 3 main customizations techniques of LLMs, which are Prompt Engineering, Fine Tuning and RAG. Each technique offers their own advantages and challenges, and we will compare them in detail as well. Lastly, we will explore how these techniques can be applied in different scenarios, in order to effectively enhance the performance of LLMs</a:t>
            </a:r>
          </a:p>
        </p:txBody>
      </p:sp>
      <p:sp>
        <p:nvSpPr>
          <p:cNvPr id="4" name="Slide Number Placeholder 3"/>
          <p:cNvSpPr>
            <a:spLocks noGrp="1"/>
          </p:cNvSpPr>
          <p:nvPr>
            <p:ph type="sldNum" sz="quarter" idx="5"/>
          </p:nvPr>
        </p:nvSpPr>
        <p:spPr/>
        <p:txBody>
          <a:bodyPr/>
          <a:lstStyle/>
          <a:p>
            <a:fld id="{0D1AF003-4B36-A64A-9849-49C064FFAAB5}" type="slidenum">
              <a:rPr lang="en-US" smtClean="0"/>
              <a:t>1</a:t>
            </a:fld>
            <a:endParaRPr lang="en-US"/>
          </a:p>
        </p:txBody>
      </p:sp>
    </p:spTree>
    <p:extLst>
      <p:ext uri="{BB962C8B-B14F-4D97-AF65-F5344CB8AC3E}">
        <p14:creationId xmlns:p14="http://schemas.microsoft.com/office/powerpoint/2010/main" val="2481851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a:t>
            </a:r>
          </a:p>
          <a:p>
            <a:r>
              <a:rPr lang="en-US" b="1"/>
              <a:t>So Before we start, What is an LLM</a:t>
            </a:r>
            <a:endParaRPr lang="en-US"/>
          </a:p>
          <a:p>
            <a:r>
              <a:rPr lang="en-CA"/>
              <a:t>LLM is a type of AI program that are trained on huge sets of data, allowing them to do a number of tasks. For example, models like ChatGPT and Google BERT, can recognize and generate human-like text.</a:t>
            </a:r>
            <a:endParaRPr lang="en-US"/>
          </a:p>
          <a:p>
            <a:r>
              <a:rPr lang="en-CA"/>
              <a:t>And they can also been trained by more complex data to do other tasks, including writing in programming language, online search, or other analysis work.</a:t>
            </a:r>
            <a:endParaRPr lang="en-US"/>
          </a:p>
          <a:p>
            <a:r>
              <a:rPr lang="en-CA"/>
              <a:t>However, </a:t>
            </a:r>
            <a:r>
              <a:rPr lang="en-US"/>
              <a:t>the responses generated by these so-called out-of-the-box models can be very general because </a:t>
            </a:r>
            <a:r>
              <a:rPr lang="en-US" err="1"/>
              <a:t>th</a:t>
            </a:r>
            <a:r>
              <a:rPr lang="en-CA" err="1"/>
              <a:t>ey</a:t>
            </a:r>
            <a:r>
              <a:rPr lang="en-CA"/>
              <a:t> rely solely on their initial training data.</a:t>
            </a:r>
            <a:endParaRPr lang="en-US"/>
          </a:p>
          <a:p>
            <a:r>
              <a:rPr lang="en-US"/>
              <a:t>To meet more specific requirement, such as how long you want the response to be? Or how deep you want the response to go to?, that's when customization comes into play</a:t>
            </a:r>
          </a:p>
          <a:p>
            <a:r>
              <a:rPr lang="en-US"/>
              <a:t>Therefore, Customizing LLM is crucial for the following reasons:</a:t>
            </a:r>
          </a:p>
          <a:p>
            <a:pPr marL="171450" indent="-171450">
              <a:buFont typeface="Arial"/>
              <a:buChar char="•"/>
            </a:pPr>
            <a:r>
              <a:rPr lang="en-US"/>
              <a:t>To generate responses that are more accurate and relevant to a specific field, such as in legal or medical field</a:t>
            </a:r>
            <a:r>
              <a:rPr lang="en-US" b="1"/>
              <a:t>.</a:t>
            </a:r>
            <a:endParaRPr lang="en-US"/>
          </a:p>
          <a:p>
            <a:pPr marL="171450" indent="-171450">
              <a:buFont typeface="Arial"/>
              <a:buChar char="•"/>
            </a:pPr>
            <a:r>
              <a:rPr lang="en-CA"/>
              <a:t>To improve performance on specialized tasks where Out-of-the-box models may not be sufficient to our need.</a:t>
            </a:r>
            <a:endParaRPr lang="en-US"/>
          </a:p>
          <a:p>
            <a:r>
              <a:rPr lang="en-CA"/>
              <a:t>Now I will pass to Evelyn to go into the detail of the customization techniques.</a:t>
            </a:r>
          </a:p>
          <a:p>
            <a:endParaRPr lang="en-US"/>
          </a:p>
        </p:txBody>
      </p:sp>
      <p:sp>
        <p:nvSpPr>
          <p:cNvPr id="4" name="Slide Number Placeholder 3"/>
          <p:cNvSpPr>
            <a:spLocks noGrp="1"/>
          </p:cNvSpPr>
          <p:nvPr>
            <p:ph type="sldNum" sz="quarter" idx="5"/>
          </p:nvPr>
        </p:nvSpPr>
        <p:spPr/>
        <p:txBody>
          <a:bodyPr/>
          <a:lstStyle/>
          <a:p>
            <a:fld id="{0D1AF003-4B36-A64A-9849-49C064FFAAB5}" type="slidenum">
              <a:rPr lang="en-US" smtClean="0"/>
              <a:t>2</a:t>
            </a:fld>
            <a:endParaRPr lang="en-US"/>
          </a:p>
        </p:txBody>
      </p:sp>
    </p:spTree>
    <p:extLst>
      <p:ext uri="{BB962C8B-B14F-4D97-AF65-F5344CB8AC3E}">
        <p14:creationId xmlns:p14="http://schemas.microsoft.com/office/powerpoint/2010/main" val="1371917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You may see the advertisement for job from a company, say they want a prompt engineer, so what is prompt engineering?</a:t>
            </a:r>
            <a:endParaRPr lang="zh-CN"/>
          </a:p>
          <a:p>
            <a:r>
              <a:rPr lang="en-US"/>
              <a:t>The formal definition is the practice of carefully designing and crafting the input prompts or examples provided to a language model, with the goal of eliciting desired outputs or behavior.</a:t>
            </a:r>
            <a:endParaRPr lang="zh-CN"/>
          </a:p>
          <a:p>
            <a:r>
              <a:rPr lang="en-US" altLang="zh-CN">
                <a:ea typeface="等线"/>
              </a:rPr>
              <a:t>We can think of an example. You make a wish to god, like please giving me 1000 money.</a:t>
            </a:r>
            <a:endParaRPr lang="zh-CN">
              <a:ea typeface="等线"/>
            </a:endParaRPr>
          </a:p>
          <a:p>
            <a:r>
              <a:rPr lang="en-US" altLang="zh-CN">
                <a:ea typeface="等线"/>
              </a:rPr>
              <a:t>Now, we did not specify the currency to god, god may give me 100,000 Japanese Yen, which is not I want, I want 100,000 dollars.</a:t>
            </a:r>
            <a:endParaRPr lang="zh-CN">
              <a:ea typeface="等线"/>
            </a:endParaRPr>
          </a:p>
          <a:p>
            <a:r>
              <a:rPr lang="en-US" altLang="zh-CN">
                <a:ea typeface="等线"/>
              </a:rPr>
              <a:t>So the wish we made is like a prompt, and the god is </a:t>
            </a:r>
            <a:r>
              <a:rPr lang="en-US" altLang="zh-CN" err="1">
                <a:ea typeface="等线"/>
              </a:rPr>
              <a:t>ChatGpt</a:t>
            </a:r>
            <a:r>
              <a:rPr lang="en-US" altLang="zh-CN">
                <a:ea typeface="等线"/>
              </a:rPr>
              <a:t>.  In order to make the goal we actually want, we need to make good prompt to </a:t>
            </a:r>
            <a:r>
              <a:rPr lang="en-US" altLang="zh-CN" err="1">
                <a:ea typeface="等线"/>
              </a:rPr>
              <a:t>Chatgpt</a:t>
            </a:r>
            <a:r>
              <a:rPr lang="en-US" altLang="zh-CN">
                <a:ea typeface="等线"/>
              </a:rPr>
              <a:t>. The Prompt Engineering is discussing how to make a better prompt</a:t>
            </a:r>
            <a:endParaRPr lang="zh-CN">
              <a:ea typeface="等线"/>
            </a:endParaRPr>
          </a:p>
          <a:p>
            <a:br>
              <a:rPr lang="en-US" altLang="zh-CN"/>
            </a:br>
            <a:endParaRPr lang="en-US" altLang="zh-CN"/>
          </a:p>
          <a:p>
            <a:r>
              <a:rPr lang="en-US" altLang="zh-CN" b="1">
                <a:ea typeface="等线"/>
              </a:rPr>
              <a:t>How it works </a:t>
            </a:r>
            <a:r>
              <a:rPr lang="en-US" altLang="zh-CN">
                <a:ea typeface="等线"/>
              </a:rPr>
              <a:t>Create a Prompt: You start with a prompt, which is like a question or a task instruction for the AI.  For example, if you want the AI to summarize articles, your prompt might be: "Summarize the following text in a few sentences."</a:t>
            </a:r>
            <a:endParaRPr lang="zh-CN">
              <a:ea typeface="等线"/>
            </a:endParaRPr>
          </a:p>
          <a:p>
            <a:br>
              <a:rPr lang="en-US" altLang="zh-CN"/>
            </a:br>
            <a:endParaRPr lang="en-US" altLang="zh-CN"/>
          </a:p>
          <a:p>
            <a:r>
              <a:rPr lang="en-US" altLang="zh-CN">
                <a:ea typeface="等线"/>
              </a:rPr>
              <a:t>Introduce "Soft" Prompts: Prompt tuning introduces what are called soft prompts, which are not written in plain language but are instead learnable vectors (numerical representations) that are attached to the user's prompt.  These vectors help guide the AI model to perform better on a specific task.</a:t>
            </a:r>
            <a:endParaRPr lang="zh-CN">
              <a:ea typeface="等线"/>
            </a:endParaRPr>
          </a:p>
          <a:p>
            <a:br>
              <a:rPr lang="en-US" altLang="zh-CN"/>
            </a:br>
            <a:endParaRPr lang="en-US" altLang="zh-CN"/>
          </a:p>
          <a:p>
            <a:r>
              <a:rPr lang="en-US" altLang="zh-CN">
                <a:ea typeface="等线"/>
              </a:rPr>
              <a:t>Train the Soft Prompts: Instead of training the entire model again, prompt tuning adjusts only these soft prompts.  This tuning is much faster and less resource-intensive because it focuses only on the small prompts, not the entire model.</a:t>
            </a:r>
            <a:endParaRPr lang="zh-CN">
              <a:ea typeface="等线"/>
            </a:endParaRPr>
          </a:p>
          <a:p>
            <a:br>
              <a:rPr lang="en-US" altLang="zh-CN"/>
            </a:br>
            <a:endParaRPr lang="en-US" altLang="zh-CN"/>
          </a:p>
          <a:p>
            <a:r>
              <a:rPr lang="en-US" altLang="zh-CN">
                <a:ea typeface="等线"/>
              </a:rPr>
              <a:t>Generate Better Responses: Once trained, the model responds more accurately to that specific task because it has been "taught" how to handle similar prompts more effectively.  The model itself doesn't change;  only how it processes prompts does.</a:t>
            </a:r>
            <a:endParaRPr lang="zh-CN">
              <a:ea typeface="等线"/>
            </a:endParaRPr>
          </a:p>
          <a:p>
            <a:br>
              <a:rPr lang="en-US" altLang="zh-CN"/>
            </a:br>
            <a:endParaRPr lang="en-US" altLang="zh-CN"/>
          </a:p>
        </p:txBody>
      </p:sp>
      <p:sp>
        <p:nvSpPr>
          <p:cNvPr id="4" name="灯片编号占位符 3"/>
          <p:cNvSpPr>
            <a:spLocks noGrp="1"/>
          </p:cNvSpPr>
          <p:nvPr>
            <p:ph type="sldNum" sz="quarter" idx="5"/>
          </p:nvPr>
        </p:nvSpPr>
        <p:spPr/>
        <p:txBody>
          <a:bodyPr/>
          <a:lstStyle/>
          <a:p>
            <a:fld id="{0D1AF003-4B36-A64A-9849-49C064FFAAB5}" type="slidenum">
              <a:rPr lang="en-US" smtClean="0"/>
              <a:t>3</a:t>
            </a:fld>
            <a:endParaRPr lang="en-US"/>
          </a:p>
        </p:txBody>
      </p:sp>
    </p:spTree>
    <p:extLst>
      <p:ext uri="{BB962C8B-B14F-4D97-AF65-F5344CB8AC3E}">
        <p14:creationId xmlns:p14="http://schemas.microsoft.com/office/powerpoint/2010/main" val="32648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a:ea typeface="等线"/>
              </a:rPr>
              <a:t>Introduction</a:t>
            </a:r>
            <a:endParaRPr lang="zh-CN">
              <a:ea typeface="等线"/>
            </a:endParaRPr>
          </a:p>
          <a:p>
            <a:r>
              <a:rPr lang="en-US" altLang="zh-CN">
                <a:ea typeface="等线"/>
              </a:rPr>
              <a:t>Fine-tuning in </a:t>
            </a:r>
            <a:r>
              <a:rPr lang="en-US" altLang="zh-CN">
                <a:ea typeface="等线"/>
                <a:hlinkClick r:id="rId3"/>
              </a:rPr>
              <a:t>machine learning</a:t>
            </a:r>
            <a:r>
              <a:rPr lang="en-US" altLang="zh-CN">
                <a:ea typeface="等线"/>
              </a:rPr>
              <a:t> is the process of adapting a pre-trained model for specific tasks or use cases.</a:t>
            </a:r>
            <a:endParaRPr lang="zh-CN">
              <a:ea typeface="等线"/>
            </a:endParaRPr>
          </a:p>
          <a:p>
            <a:r>
              <a:rPr lang="en-US" altLang="zh-CN">
                <a:ea typeface="等线"/>
              </a:rPr>
              <a:t>It's easier and cheaper deep learning models with millions or even billions of parameters, like the large language models (LLMs).</a:t>
            </a:r>
            <a:r>
              <a:rPr lang="en-US" altLang="zh-CN" b="1">
                <a:ea typeface="等线"/>
              </a:rPr>
              <a:t> Linton will give more specifically on this part. </a:t>
            </a:r>
            <a:endParaRPr lang="zh-CN">
              <a:ea typeface="等线"/>
            </a:endParaRPr>
          </a:p>
          <a:p>
            <a:br>
              <a:rPr lang="en-US" altLang="zh-CN">
                <a:cs typeface="+mn-lt"/>
              </a:rPr>
            </a:br>
            <a:endParaRPr lang="en-US" altLang="zh-CN"/>
          </a:p>
          <a:p>
            <a:r>
              <a:rPr lang="en-US" altLang="zh-CN" b="1">
                <a:ea typeface="等线"/>
              </a:rPr>
              <a:t>How it works</a:t>
            </a:r>
            <a:endParaRPr lang="zh-CN">
              <a:ea typeface="等线"/>
            </a:endParaRPr>
          </a:p>
          <a:p>
            <a:r>
              <a:rPr lang="en-US" altLang="zh-CN">
                <a:ea typeface="等线"/>
              </a:rPr>
              <a:t>We can have two kinds of ways doing it - one is called full fine-tuning, the other is Parameter efficient fine-tuning (PEFT)</a:t>
            </a:r>
            <a:endParaRPr lang="zh-CN">
              <a:ea typeface="等线"/>
            </a:endParaRPr>
          </a:p>
          <a:p>
            <a:br>
              <a:rPr lang="en-US" altLang="zh-CN">
                <a:cs typeface="+mn-lt"/>
              </a:rPr>
            </a:br>
            <a:endParaRPr lang="en-US" altLang="zh-CN"/>
          </a:p>
          <a:p>
            <a:r>
              <a:rPr lang="en-US" altLang="zh-CN">
                <a:ea typeface="等线"/>
              </a:rPr>
              <a:t>Full-Time Tuning</a:t>
            </a:r>
            <a:endParaRPr lang="zh-CN">
              <a:ea typeface="等线"/>
            </a:endParaRPr>
          </a:p>
          <a:p>
            <a:r>
              <a:rPr lang="en-US" altLang="zh-CN">
                <a:ea typeface="等线"/>
              </a:rPr>
              <a:t>Fine-tuning can be used to update the weights of the entire network(also called , but for practical reasons this is not always the case.   </a:t>
            </a:r>
            <a:endParaRPr lang="zh-CN">
              <a:ea typeface="等线"/>
            </a:endParaRPr>
          </a:p>
          <a:p>
            <a:r>
              <a:rPr lang="en-US" altLang="zh-CN">
                <a:ea typeface="等线"/>
              </a:rPr>
              <a:t>Parameter-efficient fine-tuning (PEFT)</a:t>
            </a:r>
            <a:endParaRPr lang="zh-CN">
              <a:ea typeface="等线"/>
            </a:endParaRPr>
          </a:p>
          <a:p>
            <a:r>
              <a:rPr lang="en-US" altLang="zh-CN">
                <a:ea typeface="等线"/>
              </a:rPr>
              <a:t>Parameter-efficient fine-tuning (PEFT). This method updates only a select subset of model parameters.   </a:t>
            </a:r>
            <a:endParaRPr lang="zh-CN">
              <a:ea typeface="等线"/>
            </a:endParaRPr>
          </a:p>
          <a:p>
            <a:br>
              <a:rPr lang="en-US" altLang="zh-CN">
                <a:cs typeface="+mn-lt"/>
              </a:rPr>
            </a:br>
            <a:endParaRPr lang="en-US" altLang="zh-CN"/>
          </a:p>
        </p:txBody>
      </p:sp>
      <p:sp>
        <p:nvSpPr>
          <p:cNvPr id="4" name="灯片编号占位符 3"/>
          <p:cNvSpPr>
            <a:spLocks noGrp="1"/>
          </p:cNvSpPr>
          <p:nvPr>
            <p:ph type="sldNum" sz="quarter" idx="5"/>
          </p:nvPr>
        </p:nvSpPr>
        <p:spPr/>
        <p:txBody>
          <a:bodyPr/>
          <a:lstStyle/>
          <a:p>
            <a:fld id="{0D1AF003-4B36-A64A-9849-49C064FFAAB5}" type="slidenum">
              <a:rPr lang="en-US" smtClean="0"/>
              <a:t>4</a:t>
            </a:fld>
            <a:endParaRPr lang="en-US"/>
          </a:p>
        </p:txBody>
      </p:sp>
    </p:spTree>
    <p:extLst>
      <p:ext uri="{BB962C8B-B14F-4D97-AF65-F5344CB8AC3E}">
        <p14:creationId xmlns:p14="http://schemas.microsoft.com/office/powerpoint/2010/main" val="2764962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a:ea typeface="等线"/>
              </a:rPr>
              <a:t>Introduction</a:t>
            </a:r>
            <a:endParaRPr lang="zh-CN">
              <a:ea typeface="等线"/>
            </a:endParaRPr>
          </a:p>
          <a:p>
            <a:r>
              <a:rPr lang="en-US" altLang="zh-CN">
                <a:ea typeface="等线"/>
              </a:rPr>
              <a:t>RAG (Retrieval-Augmented Generation) is an AI method that combines two powerful techniques: retrieving information from external sources and generating responses using that information. </a:t>
            </a:r>
            <a:endParaRPr lang="zh-CN">
              <a:ea typeface="等线"/>
            </a:endParaRPr>
          </a:p>
          <a:p>
            <a:br>
              <a:rPr lang="en-US" altLang="zh-CN"/>
            </a:br>
            <a:endParaRPr lang="en-US" altLang="zh-CN"/>
          </a:p>
          <a:p>
            <a:r>
              <a:rPr lang="en-US" altLang="zh-CN" b="1">
                <a:ea typeface="等线"/>
              </a:rPr>
              <a:t>How it Works:</a:t>
            </a:r>
            <a:endParaRPr lang="zh-CN">
              <a:ea typeface="等线"/>
            </a:endParaRPr>
          </a:p>
          <a:p>
            <a:r>
              <a:rPr lang="en-US" altLang="zh-CN">
                <a:ea typeface="等线"/>
              </a:rPr>
              <a:t>Retrieval: When asked a question, the AI first looks for relevant information by searching a large database or knowledge base.  This is similar to how we would Google something or look up facts in a book.</a:t>
            </a:r>
            <a:endParaRPr lang="zh-CN">
              <a:ea typeface="等线"/>
            </a:endParaRPr>
          </a:p>
          <a:p>
            <a:br>
              <a:rPr lang="en-US" altLang="zh-CN"/>
            </a:br>
            <a:endParaRPr lang="en-US" altLang="zh-CN"/>
          </a:p>
          <a:p>
            <a:r>
              <a:rPr lang="en-US" altLang="zh-CN">
                <a:ea typeface="等线"/>
              </a:rPr>
              <a:t>Augmented Generation: Once the AI has found this information, it uses a language model (like GPT) to generate a response.  But instead of just making something up based on what it already knows, it incorporates the newly retrieved data into its answer.</a:t>
            </a:r>
            <a:endParaRPr lang="zh-CN">
              <a:ea typeface="等线"/>
            </a:endParaRPr>
          </a:p>
          <a:p>
            <a:br>
              <a:rPr lang="en-US" altLang="zh-CN"/>
            </a:br>
            <a:endParaRPr lang="en-US" altLang="zh-CN"/>
          </a:p>
          <a:p>
            <a:r>
              <a:rPr lang="en-US" altLang="zh-CN">
                <a:ea typeface="等线"/>
              </a:rPr>
              <a:t> It’s improves a LLM to a better answers by pulling in relevant data from outside databases and then using that data to create more accurate responses.</a:t>
            </a:r>
            <a:endParaRPr lang="zh-CN">
              <a:ea typeface="等线"/>
            </a:endParaRPr>
          </a:p>
          <a:p>
            <a:br>
              <a:rPr lang="en-US" altLang="zh-CN"/>
            </a:br>
            <a:endParaRPr lang="en-US" altLang="zh-CN"/>
          </a:p>
        </p:txBody>
      </p:sp>
      <p:sp>
        <p:nvSpPr>
          <p:cNvPr id="4" name="灯片编号占位符 3"/>
          <p:cNvSpPr>
            <a:spLocks noGrp="1"/>
          </p:cNvSpPr>
          <p:nvPr>
            <p:ph type="sldNum" sz="quarter" idx="5"/>
          </p:nvPr>
        </p:nvSpPr>
        <p:spPr/>
        <p:txBody>
          <a:bodyPr/>
          <a:lstStyle/>
          <a:p>
            <a:fld id="{0D1AF003-4B36-A64A-9849-49C064FFAAB5}" type="slidenum">
              <a:rPr lang="en-US" smtClean="0"/>
              <a:t>5</a:t>
            </a:fld>
            <a:endParaRPr lang="en-US"/>
          </a:p>
        </p:txBody>
      </p:sp>
    </p:spTree>
    <p:extLst>
      <p:ext uri="{BB962C8B-B14F-4D97-AF65-F5344CB8AC3E}">
        <p14:creationId xmlns:p14="http://schemas.microsoft.com/office/powerpoint/2010/main" val="2355376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200"/>
              </a:spcBef>
              <a:spcAft>
                <a:spcPts val="1200"/>
              </a:spcAft>
            </a:pPr>
            <a:r>
              <a:rPr lang="en-CA" sz="1800" b="0" i="0" u="none" strike="noStrike">
                <a:solidFill>
                  <a:srgbClr val="000000"/>
                </a:solidFill>
                <a:effectLst/>
                <a:latin typeface="Arial" panose="020B0604020202020204" pitchFamily="34" charset="0"/>
              </a:rPr>
              <a:t>Prompt Engineering</a:t>
            </a:r>
          </a:p>
          <a:p>
            <a:pPr marL="285750" indent="-285750" rtl="0">
              <a:spcBef>
                <a:spcPts val="1200"/>
              </a:spcBef>
              <a:spcAft>
                <a:spcPts val="1200"/>
              </a:spcAft>
              <a:buFont typeface="Arial" panose="020B0604020202020204" pitchFamily="34" charset="0"/>
              <a:buChar char="•"/>
            </a:pPr>
            <a:r>
              <a:rPr lang="en-CA" sz="1800" b="0" i="0" u="none" strike="noStrike">
                <a:solidFill>
                  <a:srgbClr val="000000"/>
                </a:solidFill>
                <a:effectLst/>
                <a:latin typeface="Arial" panose="020B0604020202020204" pitchFamily="34" charset="0"/>
              </a:rPr>
              <a:t>This process, known as </a:t>
            </a:r>
            <a:r>
              <a:rPr lang="en-CA" sz="1800" b="1" i="0" u="none" strike="noStrike">
                <a:solidFill>
                  <a:srgbClr val="000000"/>
                </a:solidFill>
                <a:effectLst/>
                <a:latin typeface="Arial" panose="020B0604020202020204" pitchFamily="34" charset="0"/>
              </a:rPr>
              <a:t>prompt engineering</a:t>
            </a:r>
            <a:r>
              <a:rPr lang="en-CA" sz="1800" b="0" i="0" u="none" strike="noStrike">
                <a:solidFill>
                  <a:srgbClr val="000000"/>
                </a:solidFill>
                <a:effectLst/>
                <a:latin typeface="Arial" panose="020B0604020202020204" pitchFamily="34" charset="0"/>
              </a:rPr>
              <a:t>, is similar to </a:t>
            </a:r>
            <a:r>
              <a:rPr lang="en-CA" sz="1800" b="1" i="0" u="none" strike="noStrike">
                <a:solidFill>
                  <a:srgbClr val="000000"/>
                </a:solidFill>
                <a:effectLst/>
                <a:latin typeface="Arial" panose="020B0604020202020204" pitchFamily="34" charset="0"/>
              </a:rPr>
              <a:t>asking the right questions to get the best answers</a:t>
            </a:r>
            <a:r>
              <a:rPr lang="en-CA" sz="1800" b="0" i="0" u="none" strike="noStrike">
                <a:solidFill>
                  <a:srgbClr val="000000"/>
                </a:solidFill>
                <a:effectLst/>
                <a:latin typeface="Arial" panose="020B0604020202020204" pitchFamily="34" charset="0"/>
              </a:rPr>
              <a:t>. However, the model's responses are limited to what it learned during its original training, meaning it can only retrieve </a:t>
            </a:r>
            <a:r>
              <a:rPr lang="en-CA" sz="1800" b="1" i="0" u="none" strike="noStrike">
                <a:solidFill>
                  <a:srgbClr val="000000"/>
                </a:solidFill>
                <a:effectLst/>
                <a:latin typeface="Arial" panose="020B0604020202020204" pitchFamily="34" charset="0"/>
              </a:rPr>
              <a:t>pre-learned information</a:t>
            </a:r>
            <a:r>
              <a:rPr lang="en-CA" sz="1800" b="0" i="0" u="none" strike="noStrike">
                <a:solidFill>
                  <a:srgbClr val="000000"/>
                </a:solidFill>
                <a:effectLst/>
                <a:latin typeface="Arial" panose="020B0604020202020204" pitchFamily="34" charset="0"/>
              </a:rPr>
              <a:t>.</a:t>
            </a:r>
          </a:p>
          <a:p>
            <a:pPr marL="285750" marR="0" lvl="0" indent="-28575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CA" sz="1800" b="0" i="0" u="none" strike="noStrike">
                <a:solidFill>
                  <a:srgbClr val="000000"/>
                </a:solidFill>
                <a:effectLst/>
                <a:latin typeface="Arial" panose="020B0604020202020204" pitchFamily="34" charset="0"/>
              </a:rPr>
              <a:t>Output quality varies based on the phrasing of prompts.</a:t>
            </a:r>
          </a:p>
          <a:p>
            <a:pPr rtl="0">
              <a:spcBef>
                <a:spcPts val="1200"/>
              </a:spcBef>
              <a:spcAft>
                <a:spcPts val="1200"/>
              </a:spcAft>
            </a:pPr>
            <a:endParaRPr lang="en-CA" b="0">
              <a:effectLst/>
            </a:endParaRPr>
          </a:p>
          <a:p>
            <a:pPr rtl="0">
              <a:spcBef>
                <a:spcPts val="1200"/>
              </a:spcBef>
              <a:spcAft>
                <a:spcPts val="1200"/>
              </a:spcAft>
            </a:pPr>
            <a:r>
              <a:rPr lang="en-CA" b="0">
                <a:effectLst/>
              </a:rPr>
              <a:t>Fine-tuning</a:t>
            </a:r>
          </a:p>
          <a:p>
            <a:pPr rtl="0">
              <a:spcBef>
                <a:spcPts val="1200"/>
              </a:spcBef>
              <a:spcAft>
                <a:spcPts val="1200"/>
              </a:spcAft>
            </a:pPr>
            <a:r>
              <a:rPr lang="en-CA" sz="1800" b="0" i="0" u="none" strike="noStrike">
                <a:solidFill>
                  <a:srgbClr val="000000"/>
                </a:solidFill>
                <a:effectLst/>
                <a:latin typeface="Arial" panose="020B0604020202020204" pitchFamily="34" charset="0"/>
              </a:rPr>
              <a:t>Fine-tuning involves </a:t>
            </a:r>
            <a:r>
              <a:rPr lang="en-CA" sz="1800" b="1" i="0" u="none" strike="noStrike">
                <a:solidFill>
                  <a:srgbClr val="000000"/>
                </a:solidFill>
                <a:effectLst/>
                <a:latin typeface="Arial" panose="020B0604020202020204" pitchFamily="34" charset="0"/>
              </a:rPr>
              <a:t>customizing an LLM</a:t>
            </a:r>
            <a:r>
              <a:rPr lang="en-CA" sz="1800" b="0" i="0" u="none" strike="noStrike">
                <a:solidFill>
                  <a:srgbClr val="000000"/>
                </a:solidFill>
                <a:effectLst/>
                <a:latin typeface="Arial" panose="020B0604020202020204" pitchFamily="34" charset="0"/>
              </a:rPr>
              <a:t> by updating it with new information or specialized data, similar to installing a software update to unlock new features. This process </a:t>
            </a:r>
            <a:r>
              <a:rPr lang="en-CA" sz="1800" b="1" i="0" u="none" strike="noStrike">
                <a:solidFill>
                  <a:srgbClr val="000000"/>
                </a:solidFill>
                <a:effectLst/>
                <a:latin typeface="Arial" panose="020B0604020202020204" pitchFamily="34" charset="0"/>
              </a:rPr>
              <a:t>enhances the model’s understanding</a:t>
            </a:r>
            <a:r>
              <a:rPr lang="en-CA" sz="1800" b="0" i="0" u="none" strike="noStrike">
                <a:solidFill>
                  <a:srgbClr val="000000"/>
                </a:solidFill>
                <a:effectLst/>
                <a:latin typeface="Arial" panose="020B0604020202020204" pitchFamily="34" charset="0"/>
              </a:rPr>
              <a:t> of specific topics but requires </a:t>
            </a:r>
            <a:r>
              <a:rPr lang="en-CA" sz="1800" b="1" i="0" u="none" strike="noStrike">
                <a:solidFill>
                  <a:srgbClr val="000000"/>
                </a:solidFill>
                <a:effectLst/>
                <a:latin typeface="Arial" panose="020B0604020202020204" pitchFamily="34" charset="0"/>
              </a:rPr>
              <a:t>significant computing power and time</a:t>
            </a:r>
            <a:r>
              <a:rPr lang="en-CA" sz="1800" b="0" i="0" u="none" strike="noStrike">
                <a:solidFill>
                  <a:srgbClr val="000000"/>
                </a:solidFill>
                <a:effectLst/>
                <a:latin typeface="Arial" panose="020B0604020202020204" pitchFamily="34" charset="0"/>
              </a:rPr>
              <a:t>.</a:t>
            </a:r>
          </a:p>
          <a:p>
            <a:pPr marL="285750" marR="0" lvl="0" indent="-28575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CA" sz="1800" b="0" i="0" u="none" strike="noStrike">
                <a:solidFill>
                  <a:srgbClr val="000000"/>
                </a:solidFill>
                <a:effectLst/>
                <a:latin typeface="Arial" panose="020B0604020202020204" pitchFamily="34" charset="0"/>
              </a:rPr>
              <a:t>Handles topics not covered in the original training.</a:t>
            </a:r>
          </a:p>
          <a:p>
            <a:pPr marL="285750" marR="0" lvl="0" indent="-28575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CA" sz="1800" b="0" i="0" u="none" strike="noStrike">
                <a:solidFill>
                  <a:srgbClr val="000000"/>
                </a:solidFill>
                <a:effectLst/>
                <a:latin typeface="Arial" panose="020B0604020202020204" pitchFamily="34" charset="0"/>
              </a:rPr>
              <a:t>Significant computational resources</a:t>
            </a:r>
          </a:p>
          <a:p>
            <a:pPr marL="285750" marR="0" lvl="0" indent="-28575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CA" sz="1800" b="0" i="0" u="none" strike="noStrike">
                <a:solidFill>
                  <a:srgbClr val="000000"/>
                </a:solidFill>
                <a:effectLst/>
                <a:latin typeface="Arial" panose="020B0604020202020204" pitchFamily="34" charset="0"/>
              </a:rPr>
              <a:t>Technical expertise, deeper knowledge of machine learning</a:t>
            </a:r>
          </a:p>
          <a:p>
            <a:pPr marL="285750" marR="0" lvl="0" indent="-28575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endParaRPr lang="en-CA" sz="1800" b="0" i="0" u="none" strike="noStrike">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1200"/>
              </a:spcBef>
              <a:spcAft>
                <a:spcPts val="1200"/>
              </a:spcAft>
              <a:buClrTx/>
              <a:buSzTx/>
              <a:buFont typeface="Arial" panose="020B0604020202020204" pitchFamily="34" charset="0"/>
              <a:buNone/>
              <a:tabLst/>
              <a:defRPr/>
            </a:pPr>
            <a:r>
              <a:rPr lang="en-CA" sz="1800" b="1" i="0" u="none" strike="noStrike">
                <a:solidFill>
                  <a:srgbClr val="000000"/>
                </a:solidFill>
                <a:effectLst/>
                <a:latin typeface="Arial" panose="020B0604020202020204" pitchFamily="34" charset="0"/>
              </a:rPr>
              <a:t>RAG</a:t>
            </a:r>
            <a:r>
              <a:rPr lang="en-CA" sz="1800" b="0" i="0" u="none" strike="noStrike">
                <a:solidFill>
                  <a:srgbClr val="000000"/>
                </a:solidFill>
                <a:effectLst/>
                <a:latin typeface="Arial" panose="020B0604020202020204" pitchFamily="34" charset="0"/>
              </a:rPr>
              <a:t> (Retrieval Augmented Generation)</a:t>
            </a:r>
          </a:p>
          <a:p>
            <a:pPr rtl="0">
              <a:spcBef>
                <a:spcPts val="1200"/>
              </a:spcBef>
              <a:spcAft>
                <a:spcPts val="1200"/>
              </a:spcAft>
            </a:pPr>
            <a:r>
              <a:rPr lang="en-CA" sz="1800" b="1" i="0" u="none" strike="noStrike">
                <a:solidFill>
                  <a:srgbClr val="000000"/>
                </a:solidFill>
                <a:effectLst/>
                <a:latin typeface="Arial" panose="020B0604020202020204" pitchFamily="34" charset="0"/>
              </a:rPr>
              <a:t>RAG</a:t>
            </a:r>
            <a:r>
              <a:rPr lang="en-CA" sz="1800" b="0" i="0" u="none" strike="noStrike">
                <a:solidFill>
                  <a:srgbClr val="000000"/>
                </a:solidFill>
                <a:effectLst/>
                <a:latin typeface="Arial" panose="020B0604020202020204" pitchFamily="34" charset="0"/>
              </a:rPr>
              <a:t> combines the capabilities of language models with </a:t>
            </a:r>
            <a:r>
              <a:rPr lang="en-CA" sz="1800" b="1" i="0" u="none" strike="noStrike">
                <a:solidFill>
                  <a:srgbClr val="000000"/>
                </a:solidFill>
                <a:effectLst/>
                <a:latin typeface="Arial" panose="020B0604020202020204" pitchFamily="34" charset="0"/>
              </a:rPr>
              <a:t>external knowledge bases</a:t>
            </a:r>
            <a:r>
              <a:rPr lang="en-CA" sz="1800" b="0" i="0" u="none" strike="noStrike">
                <a:solidFill>
                  <a:srgbClr val="000000"/>
                </a:solidFill>
                <a:effectLst/>
                <a:latin typeface="Arial" panose="020B0604020202020204" pitchFamily="34" charset="0"/>
              </a:rPr>
              <a:t>. When the model receives a query, it first </a:t>
            </a:r>
            <a:r>
              <a:rPr lang="en-CA" sz="1800" b="1" i="0" u="none" strike="noStrike">
                <a:solidFill>
                  <a:srgbClr val="000000"/>
                </a:solidFill>
                <a:effectLst/>
                <a:latin typeface="Arial" panose="020B0604020202020204" pitchFamily="34" charset="0"/>
              </a:rPr>
              <a:t>retrieves relevant data</a:t>
            </a:r>
            <a:r>
              <a:rPr lang="en-CA" sz="1800" b="0" i="0" u="none" strike="noStrike">
                <a:solidFill>
                  <a:srgbClr val="000000"/>
                </a:solidFill>
                <a:effectLst/>
                <a:latin typeface="Arial" panose="020B0604020202020204" pitchFamily="34" charset="0"/>
              </a:rPr>
              <a:t> from an external database, then generates the answer based on the combined information. It works like </a:t>
            </a:r>
            <a:r>
              <a:rPr lang="en-CA" sz="1800" b="1" i="0" u="none" strike="noStrike">
                <a:solidFill>
                  <a:srgbClr val="000000"/>
                </a:solidFill>
                <a:effectLst/>
                <a:latin typeface="Arial" panose="020B0604020202020204" pitchFamily="34" charset="0"/>
              </a:rPr>
              <a:t>checking a library</a:t>
            </a:r>
            <a:r>
              <a:rPr lang="en-CA" sz="1800" b="0" i="0" u="none" strike="noStrike">
                <a:solidFill>
                  <a:srgbClr val="000000"/>
                </a:solidFill>
                <a:effectLst/>
                <a:latin typeface="Arial" panose="020B0604020202020204" pitchFamily="34" charset="0"/>
              </a:rPr>
              <a:t> for the latest information before responding.</a:t>
            </a:r>
            <a:endParaRPr lang="en-CA" sz="2800" b="0">
              <a:effectLst/>
            </a:endParaRPr>
          </a:p>
          <a:p>
            <a:pPr marL="457200" indent="-457200">
              <a:buFont typeface="Arial" panose="020B0604020202020204" pitchFamily="34" charset="0"/>
              <a:buChar char="•"/>
            </a:pPr>
            <a:r>
              <a:rPr lang="en-CA" sz="1800" b="0" i="0" u="none" strike="noStrike">
                <a:solidFill>
                  <a:srgbClr val="000000"/>
                </a:solidFill>
                <a:effectLst/>
                <a:latin typeface="Arial" panose="020B0604020202020204" pitchFamily="34" charset="0"/>
              </a:rPr>
              <a:t>Easier than fine-tuning but more powerful than basic prompting.</a:t>
            </a:r>
          </a:p>
          <a:p>
            <a:pPr marL="457200" indent="-457200">
              <a:buFont typeface="Arial" panose="020B0604020202020204" pitchFamily="34" charset="0"/>
              <a:buChar char="•"/>
            </a:pPr>
            <a:r>
              <a:rPr lang="en-CA" sz="1800" b="0" i="0" u="none" strike="noStrike">
                <a:solidFill>
                  <a:srgbClr val="000000"/>
                </a:solidFill>
                <a:effectLst/>
                <a:latin typeface="Arial" panose="020B0604020202020204" pitchFamily="34" charset="0"/>
              </a:rPr>
              <a:t>Requires retrieval system with external system</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b="0" i="0" u="none" strike="noStrike">
                <a:solidFill>
                  <a:srgbClr val="000000"/>
                </a:solidFill>
                <a:effectLst/>
                <a:latin typeface="Arial" panose="020B0604020202020204" pitchFamily="34" charset="0"/>
              </a:rPr>
              <a:t>The quality of answers depends on the relevance of retrieved information.</a:t>
            </a:r>
          </a:p>
          <a:p>
            <a:pPr marL="457200" indent="-457200">
              <a:buFont typeface="Arial" panose="020B0604020202020204" pitchFamily="34" charset="0"/>
              <a:buChar char="•"/>
            </a:pPr>
            <a:endParaRPr lang="en-CA" b="0">
              <a:effectLst/>
            </a:endParaRPr>
          </a:p>
        </p:txBody>
      </p:sp>
      <p:sp>
        <p:nvSpPr>
          <p:cNvPr id="4" name="Slide Number Placeholder 3"/>
          <p:cNvSpPr>
            <a:spLocks noGrp="1"/>
          </p:cNvSpPr>
          <p:nvPr>
            <p:ph type="sldNum" sz="quarter" idx="5"/>
          </p:nvPr>
        </p:nvSpPr>
        <p:spPr/>
        <p:txBody>
          <a:bodyPr/>
          <a:lstStyle/>
          <a:p>
            <a:fld id="{0D1AF003-4B36-A64A-9849-49C064FFAAB5}" type="slidenum">
              <a:rPr lang="en-US" smtClean="0"/>
              <a:t>6</a:t>
            </a:fld>
            <a:endParaRPr lang="en-US"/>
          </a:p>
        </p:txBody>
      </p:sp>
    </p:spTree>
    <p:extLst>
      <p:ext uri="{BB962C8B-B14F-4D97-AF65-F5344CB8AC3E}">
        <p14:creationId xmlns:p14="http://schemas.microsoft.com/office/powerpoint/2010/main" val="2079544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When to Use Each Technique (Use Case)</a:t>
            </a:r>
            <a:endParaRPr lang="en-US"/>
          </a:p>
          <a:p>
            <a:r>
              <a:rPr lang="en-US"/>
              <a:t>Now, let's get into the decision-making process for choosing the right customization technique depending on use case.</a:t>
            </a:r>
          </a:p>
          <a:p>
            <a:r>
              <a:rPr lang="en-US"/>
              <a:t>·       If you need quick, efficient adjustments without dealing with complex model training, </a:t>
            </a:r>
            <a:r>
              <a:rPr lang="en-US" b="1"/>
              <a:t>prompt engineering</a:t>
            </a:r>
            <a:r>
              <a:rPr lang="en-US"/>
              <a:t> is a great starting point. For example, let’s say you’re developing a chatbot for general customer service. Here, by crafting precise prompts, you can guide responses without needing extensive resources, making prompt engineering the go-to choice</a:t>
            </a:r>
          </a:p>
          <a:p>
            <a:r>
              <a:rPr lang="en-US"/>
              <a:t>·       </a:t>
            </a:r>
            <a:r>
              <a:rPr lang="en-US" b="1"/>
              <a:t>Fine-tuning</a:t>
            </a:r>
            <a:r>
              <a:rPr lang="en-US"/>
              <a:t> is best when your application requires high consistency and accuracy, especially in specialized domains. For instance, in a legal analysis tool, where every response needs to reflect precise legal terminology and knowledge, fine-tuning the model on legal-specific texts would be the best choice. </a:t>
            </a:r>
          </a:p>
          <a:p>
            <a:r>
              <a:rPr lang="en-US"/>
              <a:t>·       </a:t>
            </a:r>
            <a:r>
              <a:rPr lang="en-US" b="1"/>
              <a:t>RAG</a:t>
            </a:r>
            <a:r>
              <a:rPr lang="en-US"/>
              <a:t> is optimal when your application needs access to the latest information. Take, for example, a finance advisory tool that constantly updates users on stock trends. Using RAG, the model can retrieve up-to-date market data in real-time, enhancing relevance and accuracy.</a:t>
            </a:r>
          </a:p>
        </p:txBody>
      </p:sp>
      <p:sp>
        <p:nvSpPr>
          <p:cNvPr id="4" name="Slide Number Placeholder 3"/>
          <p:cNvSpPr>
            <a:spLocks noGrp="1"/>
          </p:cNvSpPr>
          <p:nvPr>
            <p:ph type="sldNum" sz="quarter" idx="5"/>
          </p:nvPr>
        </p:nvSpPr>
        <p:spPr/>
        <p:txBody>
          <a:bodyPr/>
          <a:lstStyle/>
          <a:p>
            <a:fld id="{0D1AF003-4B36-A64A-9849-49C064FFAAB5}" type="slidenum">
              <a:rPr lang="en-US" smtClean="0"/>
              <a:t>7</a:t>
            </a:fld>
            <a:endParaRPr lang="en-US"/>
          </a:p>
        </p:txBody>
      </p:sp>
    </p:spTree>
    <p:extLst>
      <p:ext uri="{BB962C8B-B14F-4D97-AF65-F5344CB8AC3E}">
        <p14:creationId xmlns:p14="http://schemas.microsoft.com/office/powerpoint/2010/main" val="162701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Conclusion</a:t>
            </a:r>
            <a:endParaRPr lang="en-US"/>
          </a:p>
          <a:p>
            <a:r>
              <a:rPr lang="en-US"/>
              <a:t>To wrap up, let's summarize the key differences in these techniques:</a:t>
            </a:r>
          </a:p>
          <a:p>
            <a:pPr marL="171450" indent="-171450">
              <a:buFont typeface="Arial,Sans-Serif"/>
              <a:buChar char="•"/>
            </a:pPr>
            <a:r>
              <a:rPr lang="en-US" b="1"/>
              <a:t>Prompt Engineering</a:t>
            </a:r>
            <a:r>
              <a:rPr lang="en-US"/>
              <a:t> provides rapid, cost-effective adjustments, but relies solely on the model’s existing knowledge.</a:t>
            </a:r>
          </a:p>
          <a:p>
            <a:pPr marL="171450" indent="-171450">
              <a:buFont typeface="Arial,Sans-Serif"/>
              <a:buChar char="•"/>
            </a:pPr>
            <a:r>
              <a:rPr lang="en-US" b="1"/>
              <a:t>Fine-Tuning</a:t>
            </a:r>
            <a:r>
              <a:rPr lang="en-US"/>
              <a:t> offers a deeper, customized model adaptation, well-suited for specialized tasks, though it requires more technical resources and time.</a:t>
            </a:r>
          </a:p>
          <a:p>
            <a:pPr marL="171450" indent="-171450">
              <a:buFont typeface="Arial,Sans-Serif"/>
              <a:buChar char="•"/>
            </a:pPr>
            <a:r>
              <a:rPr lang="en-US" b="1"/>
              <a:t>RAG</a:t>
            </a:r>
            <a:r>
              <a:rPr lang="en-US"/>
              <a:t> bridges the gap between static knowledge and dynamic updates, integrating external information when up-to-date responses are critical.</a:t>
            </a:r>
          </a:p>
          <a:p>
            <a:r>
              <a:rPr lang="en-US"/>
              <a:t>As the field evolves, we’re seeing the potential for hybrid approaches, where models might use a combination of prompt engineering, fine-tuning, and RAG to achieve even more tailored results. </a:t>
            </a:r>
          </a:p>
          <a:p>
            <a:endParaRPr lang="en-US"/>
          </a:p>
          <a:p>
            <a:r>
              <a:rPr lang="en-US"/>
              <a:t>This marks the end of our presentation,(next slide) </a:t>
            </a:r>
            <a:br>
              <a:rPr lang="en-US">
                <a:cs typeface="+mn-lt"/>
              </a:rPr>
            </a:br>
            <a:endParaRPr lang="en-US"/>
          </a:p>
        </p:txBody>
      </p:sp>
      <p:sp>
        <p:nvSpPr>
          <p:cNvPr id="4" name="Slide Number Placeholder 3"/>
          <p:cNvSpPr>
            <a:spLocks noGrp="1"/>
          </p:cNvSpPr>
          <p:nvPr>
            <p:ph type="sldNum" sz="quarter" idx="5"/>
          </p:nvPr>
        </p:nvSpPr>
        <p:spPr/>
        <p:txBody>
          <a:bodyPr/>
          <a:lstStyle/>
          <a:p>
            <a:fld id="{0D1AF003-4B36-A64A-9849-49C064FFAAB5}" type="slidenum">
              <a:rPr lang="en-US" smtClean="0"/>
              <a:t>8</a:t>
            </a:fld>
            <a:endParaRPr lang="en-US"/>
          </a:p>
        </p:txBody>
      </p:sp>
    </p:spTree>
    <p:extLst>
      <p:ext uri="{BB962C8B-B14F-4D97-AF65-F5344CB8AC3E}">
        <p14:creationId xmlns:p14="http://schemas.microsoft.com/office/powerpoint/2010/main" val="106335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it’s the Q and A time, we would welcome any questions or comments from you guys!</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0D1AF003-4B36-A64A-9849-49C064FFAAB5}" type="slidenum">
              <a:rPr lang="en-US" smtClean="0"/>
              <a:t>9</a:t>
            </a:fld>
            <a:endParaRPr lang="en-US"/>
          </a:p>
        </p:txBody>
      </p:sp>
    </p:spTree>
    <p:extLst>
      <p:ext uri="{BB962C8B-B14F-4D97-AF65-F5344CB8AC3E}">
        <p14:creationId xmlns:p14="http://schemas.microsoft.com/office/powerpoint/2010/main" val="208087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3B9130-DD0F-0A47-821E-633355103F08}"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BB8F0-958D-4244-8867-E5734CC573F8}" type="slidenum">
              <a:rPr lang="en-US" smtClean="0"/>
              <a:t>‹#›</a:t>
            </a:fld>
            <a:endParaRPr lang="en-US"/>
          </a:p>
        </p:txBody>
      </p:sp>
    </p:spTree>
    <p:extLst>
      <p:ext uri="{BB962C8B-B14F-4D97-AF65-F5344CB8AC3E}">
        <p14:creationId xmlns:p14="http://schemas.microsoft.com/office/powerpoint/2010/main" val="2701080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3B9130-DD0F-0A47-821E-633355103F08}"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BB8F0-958D-4244-8867-E5734CC573F8}" type="slidenum">
              <a:rPr lang="en-US" smtClean="0"/>
              <a:t>‹#›</a:t>
            </a:fld>
            <a:endParaRPr lang="en-US"/>
          </a:p>
        </p:txBody>
      </p:sp>
    </p:spTree>
    <p:extLst>
      <p:ext uri="{BB962C8B-B14F-4D97-AF65-F5344CB8AC3E}">
        <p14:creationId xmlns:p14="http://schemas.microsoft.com/office/powerpoint/2010/main" val="2479761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3B9130-DD0F-0A47-821E-633355103F08}"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BB8F0-958D-4244-8867-E5734CC573F8}" type="slidenum">
              <a:rPr lang="en-US" smtClean="0"/>
              <a:t>‹#›</a:t>
            </a:fld>
            <a:endParaRPr lang="en-US"/>
          </a:p>
        </p:txBody>
      </p:sp>
    </p:spTree>
    <p:extLst>
      <p:ext uri="{BB962C8B-B14F-4D97-AF65-F5344CB8AC3E}">
        <p14:creationId xmlns:p14="http://schemas.microsoft.com/office/powerpoint/2010/main" val="392159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3B9130-DD0F-0A47-821E-633355103F08}"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BB8F0-958D-4244-8867-E5734CC573F8}" type="slidenum">
              <a:rPr lang="en-US" smtClean="0"/>
              <a:t>‹#›</a:t>
            </a:fld>
            <a:endParaRPr lang="en-US"/>
          </a:p>
        </p:txBody>
      </p:sp>
    </p:spTree>
    <p:extLst>
      <p:ext uri="{BB962C8B-B14F-4D97-AF65-F5344CB8AC3E}">
        <p14:creationId xmlns:p14="http://schemas.microsoft.com/office/powerpoint/2010/main" val="625030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3B9130-DD0F-0A47-821E-633355103F08}" type="datetimeFigureOut">
              <a:rPr lang="en-US" smtClean="0"/>
              <a:t>10/31/24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BB8F0-958D-4244-8867-E5734CC573F8}" type="slidenum">
              <a:rPr lang="en-US" smtClean="0"/>
              <a:t>‹#›</a:t>
            </a:fld>
            <a:endParaRPr lang="en-US"/>
          </a:p>
        </p:txBody>
      </p:sp>
    </p:spTree>
    <p:extLst>
      <p:ext uri="{BB962C8B-B14F-4D97-AF65-F5344CB8AC3E}">
        <p14:creationId xmlns:p14="http://schemas.microsoft.com/office/powerpoint/2010/main" val="245936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3B9130-DD0F-0A47-821E-633355103F08}"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BB8F0-958D-4244-8867-E5734CC573F8}" type="slidenum">
              <a:rPr lang="en-US" smtClean="0"/>
              <a:t>‹#›</a:t>
            </a:fld>
            <a:endParaRPr lang="en-US"/>
          </a:p>
        </p:txBody>
      </p:sp>
    </p:spTree>
    <p:extLst>
      <p:ext uri="{BB962C8B-B14F-4D97-AF65-F5344CB8AC3E}">
        <p14:creationId xmlns:p14="http://schemas.microsoft.com/office/powerpoint/2010/main" val="3729572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3B9130-DD0F-0A47-821E-633355103F08}" type="datetimeFigureOut">
              <a:rPr lang="en-US" smtClean="0"/>
              <a:t>10/31/24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1BB8F0-958D-4244-8867-E5734CC573F8}" type="slidenum">
              <a:rPr lang="en-US" smtClean="0"/>
              <a:t>‹#›</a:t>
            </a:fld>
            <a:endParaRPr lang="en-US"/>
          </a:p>
        </p:txBody>
      </p:sp>
    </p:spTree>
    <p:extLst>
      <p:ext uri="{BB962C8B-B14F-4D97-AF65-F5344CB8AC3E}">
        <p14:creationId xmlns:p14="http://schemas.microsoft.com/office/powerpoint/2010/main" val="26807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3B9130-DD0F-0A47-821E-633355103F08}" type="datetimeFigureOut">
              <a:rPr lang="en-US" smtClean="0"/>
              <a:t>10/31/24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1BB8F0-958D-4244-8867-E5734CC573F8}" type="slidenum">
              <a:rPr lang="en-US" smtClean="0"/>
              <a:t>‹#›</a:t>
            </a:fld>
            <a:endParaRPr lang="en-US"/>
          </a:p>
        </p:txBody>
      </p:sp>
    </p:spTree>
    <p:extLst>
      <p:ext uri="{BB962C8B-B14F-4D97-AF65-F5344CB8AC3E}">
        <p14:creationId xmlns:p14="http://schemas.microsoft.com/office/powerpoint/2010/main" val="2836813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3B9130-DD0F-0A47-821E-633355103F08}" type="datetimeFigureOut">
              <a:rPr lang="en-US" smtClean="0"/>
              <a:t>10/31/24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1BB8F0-958D-4244-8867-E5734CC573F8}" type="slidenum">
              <a:rPr lang="en-US" smtClean="0"/>
              <a:t>‹#›</a:t>
            </a:fld>
            <a:endParaRPr lang="en-US"/>
          </a:p>
        </p:txBody>
      </p:sp>
    </p:spTree>
    <p:extLst>
      <p:ext uri="{BB962C8B-B14F-4D97-AF65-F5344CB8AC3E}">
        <p14:creationId xmlns:p14="http://schemas.microsoft.com/office/powerpoint/2010/main" val="2156842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3B9130-DD0F-0A47-821E-633355103F08}"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BB8F0-958D-4244-8867-E5734CC573F8}" type="slidenum">
              <a:rPr lang="en-US" smtClean="0"/>
              <a:t>‹#›</a:t>
            </a:fld>
            <a:endParaRPr lang="en-US"/>
          </a:p>
        </p:txBody>
      </p:sp>
    </p:spTree>
    <p:extLst>
      <p:ext uri="{BB962C8B-B14F-4D97-AF65-F5344CB8AC3E}">
        <p14:creationId xmlns:p14="http://schemas.microsoft.com/office/powerpoint/2010/main" val="4027458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3B9130-DD0F-0A47-821E-633355103F08}" type="datetimeFigureOut">
              <a:rPr lang="en-US" smtClean="0"/>
              <a:t>10/31/24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BB8F0-958D-4244-8867-E5734CC573F8}" type="slidenum">
              <a:rPr lang="en-US" smtClean="0"/>
              <a:t>‹#›</a:t>
            </a:fld>
            <a:endParaRPr lang="en-US"/>
          </a:p>
        </p:txBody>
      </p:sp>
    </p:spTree>
    <p:extLst>
      <p:ext uri="{BB962C8B-B14F-4D97-AF65-F5344CB8AC3E}">
        <p14:creationId xmlns:p14="http://schemas.microsoft.com/office/powerpoint/2010/main" val="4044177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3B9130-DD0F-0A47-821E-633355103F08}" type="datetimeFigureOut">
              <a:rPr lang="en-US" smtClean="0"/>
              <a:t>10/31/24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1BB8F0-958D-4244-8867-E5734CC573F8}" type="slidenum">
              <a:rPr lang="en-US" smtClean="0"/>
              <a:t>‹#›</a:t>
            </a:fld>
            <a:endParaRPr lang="en-US"/>
          </a:p>
        </p:txBody>
      </p:sp>
    </p:spTree>
    <p:extLst>
      <p:ext uri="{BB962C8B-B14F-4D97-AF65-F5344CB8AC3E}">
        <p14:creationId xmlns:p14="http://schemas.microsoft.com/office/powerpoint/2010/main" val="27144041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jpe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8.jpe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2view.com/blog/rag-vs-fine-tuning-vs-prompt-engineering/#RAG-vs-fine-tuning-vs-prompt-engineering-compare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ibm.com/topics/fine-tuning" TargetMode="External"/><Relationship Id="rId4" Type="http://schemas.openxmlformats.org/officeDocument/2006/relationships/hyperlink" Target="https://crucialbits.com/blog/llm-customizations-prompt-engineering-rag-fine-tu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Video 61" descr="People Raising Their Hands">
            <a:extLst>
              <a:ext uri="{FF2B5EF4-FFF2-40B4-BE49-F238E27FC236}">
                <a16:creationId xmlns:a16="http://schemas.microsoft.com/office/drawing/2014/main" id="{EB654682-4A96-9618-4AD2-BF8896C2C5AF}"/>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10" r="1" b="75"/>
          <a:stretch/>
        </p:blipFill>
        <p:spPr>
          <a:xfrm>
            <a:off x="-3047" y="10"/>
            <a:ext cx="12191999" cy="6857990"/>
          </a:xfrm>
          <a:prstGeom prst="rect">
            <a:avLst/>
          </a:prstGeom>
        </p:spPr>
      </p:pic>
      <p:sp>
        <p:nvSpPr>
          <p:cNvPr id="2" name="Title 1">
            <a:extLst>
              <a:ext uri="{FF2B5EF4-FFF2-40B4-BE49-F238E27FC236}">
                <a16:creationId xmlns:a16="http://schemas.microsoft.com/office/drawing/2014/main" id="{68DA22CD-4B78-9A33-4558-288247203EBA}"/>
              </a:ext>
            </a:extLst>
          </p:cNvPr>
          <p:cNvSpPr>
            <a:spLocks noGrp="1"/>
          </p:cNvSpPr>
          <p:nvPr>
            <p:ph type="ctrTitle"/>
          </p:nvPr>
        </p:nvSpPr>
        <p:spPr>
          <a:xfrm>
            <a:off x="321733" y="554845"/>
            <a:ext cx="12471176" cy="3902673"/>
          </a:xfrm>
        </p:spPr>
        <p:txBody>
          <a:bodyPr anchor="t">
            <a:normAutofit/>
          </a:bodyPr>
          <a:lstStyle/>
          <a:p>
            <a:pPr algn="l"/>
            <a:r>
              <a:rPr lang="en-US" sz="5200" b="1">
                <a:solidFill>
                  <a:srgbClr val="FFFFFF"/>
                </a:solidFill>
                <a:latin typeface="Aptos Display"/>
                <a:cs typeface="Arial"/>
              </a:rPr>
              <a:t>Understanding LLM Customization Techniques: Prompt Engineering, Fine-Tuning, and Retrieval-Augmented Generation</a:t>
            </a:r>
          </a:p>
        </p:txBody>
      </p:sp>
      <p:sp>
        <p:nvSpPr>
          <p:cNvPr id="3" name="Subtitle 2">
            <a:extLst>
              <a:ext uri="{FF2B5EF4-FFF2-40B4-BE49-F238E27FC236}">
                <a16:creationId xmlns:a16="http://schemas.microsoft.com/office/drawing/2014/main" id="{9F4E6374-A414-511B-FF87-34751B71547D}"/>
              </a:ext>
            </a:extLst>
          </p:cNvPr>
          <p:cNvSpPr>
            <a:spLocks noGrp="1"/>
          </p:cNvSpPr>
          <p:nvPr>
            <p:ph type="subTitle" idx="1"/>
          </p:nvPr>
        </p:nvSpPr>
        <p:spPr>
          <a:xfrm>
            <a:off x="315523" y="4718033"/>
            <a:ext cx="10678296" cy="1175039"/>
          </a:xfrm>
        </p:spPr>
        <p:txBody>
          <a:bodyPr anchor="b">
            <a:normAutofit/>
          </a:bodyPr>
          <a:lstStyle/>
          <a:p>
            <a:pPr algn="l"/>
            <a:r>
              <a:rPr lang="en-US" b="1">
                <a:solidFill>
                  <a:srgbClr val="FFFFFF"/>
                </a:solidFill>
              </a:rPr>
              <a:t>MMF Data Science Project</a:t>
            </a:r>
          </a:p>
          <a:p>
            <a:pPr algn="l"/>
            <a:r>
              <a:rPr lang="en-US">
                <a:solidFill>
                  <a:schemeClr val="bg1"/>
                </a:solidFill>
              </a:rPr>
              <a:t>Nolan Lin, Yannis Zhang, Evelyn He, Lucas Lyu</a:t>
            </a:r>
          </a:p>
        </p:txBody>
      </p:sp>
    </p:spTree>
    <p:extLst>
      <p:ext uri="{BB962C8B-B14F-4D97-AF65-F5344CB8AC3E}">
        <p14:creationId xmlns:p14="http://schemas.microsoft.com/office/powerpoint/2010/main" val="190721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62"/>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6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2"/>
                                        </p:tgtEl>
                                      </p:cBhvr>
                                    </p:cmd>
                                  </p:childTnLst>
                                </p:cTn>
                              </p:par>
                            </p:childTnLst>
                          </p:cTn>
                        </p:par>
                      </p:childTnLst>
                    </p:cTn>
                  </p:par>
                </p:childTnLst>
              </p:cTn>
              <p:nextCondLst>
                <p:cond evt="onClick" delay="0">
                  <p:tgtEl>
                    <p:spTgt spid="62"/>
                  </p:tgtEl>
                </p:cond>
              </p:nextCondLst>
            </p:seq>
            <p:video>
              <p:cMediaNode mute="1">
                <p:cTn id="15" repeatCount="indefinite" fill="hold" display="0">
                  <p:stCondLst>
                    <p:cond delay="indefinite"/>
                  </p:stCondLst>
                </p:cTn>
                <p:tgtEl>
                  <p:spTgt spid="62"/>
                </p:tgtEl>
              </p:cMediaNode>
            </p:vide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F1C989-E558-3627-A9DE-045E30A6DB15}"/>
              </a:ext>
            </a:extLst>
          </p:cNvPr>
          <p:cNvSpPr>
            <a:spLocks noGrp="1"/>
          </p:cNvSpPr>
          <p:nvPr>
            <p:ph type="title"/>
          </p:nvPr>
        </p:nvSpPr>
        <p:spPr>
          <a:xfrm>
            <a:off x="793662" y="386930"/>
            <a:ext cx="10066122" cy="1298448"/>
          </a:xfrm>
        </p:spPr>
        <p:txBody>
          <a:bodyPr anchor="b">
            <a:normAutofit/>
          </a:bodyPr>
          <a:lstStyle/>
          <a:p>
            <a:r>
              <a:rPr lang="en-CA" sz="4100" b="1"/>
              <a:t>Introduction to Large Language Models (LLMs)</a:t>
            </a:r>
            <a:endParaRPr lang="en-US" sz="4100"/>
          </a:p>
        </p:txBody>
      </p:sp>
      <p:sp>
        <p:nvSpPr>
          <p:cNvPr id="70" name="Rectangle 6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descr="What is a Large Language Model (LLM)">
            <a:extLst>
              <a:ext uri="{FF2B5EF4-FFF2-40B4-BE49-F238E27FC236}">
                <a16:creationId xmlns:a16="http://schemas.microsoft.com/office/drawing/2014/main" id="{38A78509-B44A-6E3C-3C09-1C8208A1749C}"/>
              </a:ext>
            </a:extLst>
          </p:cNvPr>
          <p:cNvPicPr>
            <a:picLocks noChangeAspect="1"/>
          </p:cNvPicPr>
          <p:nvPr/>
        </p:nvPicPr>
        <p:blipFill>
          <a:blip r:embed="rId3"/>
          <a:stretch>
            <a:fillRect/>
          </a:stretch>
        </p:blipFill>
        <p:spPr>
          <a:xfrm>
            <a:off x="6094047" y="2597652"/>
            <a:ext cx="5150277" cy="3012912"/>
          </a:xfrm>
          <a:prstGeom prst="rect">
            <a:avLst/>
          </a:prstGeom>
        </p:spPr>
      </p:pic>
      <p:sp>
        <p:nvSpPr>
          <p:cNvPr id="74" name="Rectangle 7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01A3D15-64D6-8DC3-38ED-9A55035FE81E}"/>
              </a:ext>
            </a:extLst>
          </p:cNvPr>
          <p:cNvGraphicFramePr>
            <a:graphicFrameLocks noGrp="1"/>
          </p:cNvGraphicFramePr>
          <p:nvPr>
            <p:ph idx="1"/>
            <p:extLst>
              <p:ext uri="{D42A27DB-BD31-4B8C-83A1-F6EECF244321}">
                <p14:modId xmlns:p14="http://schemas.microsoft.com/office/powerpoint/2010/main" val="3694275729"/>
              </p:ext>
            </p:extLst>
          </p:nvPr>
        </p:nvGraphicFramePr>
        <p:xfrm>
          <a:off x="793661" y="2599509"/>
          <a:ext cx="4882239" cy="36394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descr="A black rectangle with white dots&#10;&#10;Description automatically generated">
            <a:extLst>
              <a:ext uri="{FF2B5EF4-FFF2-40B4-BE49-F238E27FC236}">
                <a16:creationId xmlns:a16="http://schemas.microsoft.com/office/drawing/2014/main" id="{FE01B820-8D98-161E-EB08-3042793BE946}"/>
              </a:ext>
            </a:extLst>
          </p:cNvPr>
          <p:cNvPicPr>
            <a:picLocks noChangeAspect="1"/>
          </p:cNvPicPr>
          <p:nvPr/>
        </p:nvPicPr>
        <p:blipFill>
          <a:blip r:embed="rId9"/>
          <a:stretch>
            <a:fillRect/>
          </a:stretch>
        </p:blipFill>
        <p:spPr>
          <a:xfrm>
            <a:off x="10064331" y="2599584"/>
            <a:ext cx="1179961" cy="609372"/>
          </a:xfrm>
          <a:prstGeom prst="rect">
            <a:avLst/>
          </a:prstGeom>
        </p:spPr>
      </p:pic>
    </p:spTree>
    <p:extLst>
      <p:ext uri="{BB962C8B-B14F-4D97-AF65-F5344CB8AC3E}">
        <p14:creationId xmlns:p14="http://schemas.microsoft.com/office/powerpoint/2010/main" val="2797122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Arc 1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CFE2085E-3036-43B8-FCD4-E8B7AAEEF08E}"/>
              </a:ext>
            </a:extLst>
          </p:cNvPr>
          <p:cNvSpPr>
            <a:spLocks noGrp="1"/>
          </p:cNvSpPr>
          <p:nvPr>
            <p:ph type="title"/>
          </p:nvPr>
        </p:nvSpPr>
        <p:spPr>
          <a:xfrm>
            <a:off x="5894962" y="479493"/>
            <a:ext cx="5458838" cy="1325563"/>
          </a:xfrm>
        </p:spPr>
        <p:txBody>
          <a:bodyPr>
            <a:normAutofit/>
          </a:bodyPr>
          <a:lstStyle/>
          <a:p>
            <a:r>
              <a:rPr lang="en-US" sz="4000" b="1"/>
              <a:t>Prompt Engineering</a:t>
            </a:r>
          </a:p>
        </p:txBody>
      </p:sp>
      <p:sp>
        <p:nvSpPr>
          <p:cNvPr id="22" name="Freeform: Shape 2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672AB308-639B-94C0-17D4-D1FE91C24BB9}"/>
              </a:ext>
            </a:extLst>
          </p:cNvPr>
          <p:cNvPicPr>
            <a:picLocks noChangeAspect="1"/>
          </p:cNvPicPr>
          <p:nvPr/>
        </p:nvPicPr>
        <p:blipFill>
          <a:blip r:embed="rId3"/>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TextBox 3">
            <a:extLst>
              <a:ext uri="{FF2B5EF4-FFF2-40B4-BE49-F238E27FC236}">
                <a16:creationId xmlns:a16="http://schemas.microsoft.com/office/drawing/2014/main" id="{0EA84112-8043-55A0-BEBF-B9C8505151B7}"/>
              </a:ext>
            </a:extLst>
          </p:cNvPr>
          <p:cNvSpPr txBox="1"/>
          <p:nvPr/>
        </p:nvSpPr>
        <p:spPr>
          <a:xfrm>
            <a:off x="12169422" y="3781778"/>
            <a:ext cx="184731" cy="369332"/>
          </a:xfrm>
          <a:prstGeom prst="rect">
            <a:avLst/>
          </a:prstGeom>
          <a:noFill/>
        </p:spPr>
        <p:txBody>
          <a:bodyPr wrap="none" rtlCol="0">
            <a:spAutoFit/>
          </a:bodyPr>
          <a:lstStyle/>
          <a:p>
            <a:endParaRPr lang="en-US"/>
          </a:p>
        </p:txBody>
      </p:sp>
      <p:graphicFrame>
        <p:nvGraphicFramePr>
          <p:cNvPr id="5" name="Content Placeholder 2">
            <a:extLst>
              <a:ext uri="{FF2B5EF4-FFF2-40B4-BE49-F238E27FC236}">
                <a16:creationId xmlns:a16="http://schemas.microsoft.com/office/drawing/2014/main" id="{231868B5-0399-8C4C-DA87-EC39EFCB1F72}"/>
              </a:ext>
            </a:extLst>
          </p:cNvPr>
          <p:cNvGraphicFramePr>
            <a:graphicFrameLocks/>
          </p:cNvGraphicFramePr>
          <p:nvPr>
            <p:extLst>
              <p:ext uri="{D42A27DB-BD31-4B8C-83A1-F6EECF244321}">
                <p14:modId xmlns:p14="http://schemas.microsoft.com/office/powerpoint/2010/main" val="3227922145"/>
              </p:ext>
            </p:extLst>
          </p:nvPr>
        </p:nvGraphicFramePr>
        <p:xfrm>
          <a:off x="5568391" y="1447415"/>
          <a:ext cx="5458838"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2375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191" descr="图表, 图示, 直方图&#10;&#10;已自动生成说明">
            <a:extLst>
              <a:ext uri="{FF2B5EF4-FFF2-40B4-BE49-F238E27FC236}">
                <a16:creationId xmlns:a16="http://schemas.microsoft.com/office/drawing/2014/main" id="{D91F32EB-9D01-6E7C-CA18-7AFCED8A7346}"/>
              </a:ext>
            </a:extLst>
          </p:cNvPr>
          <p:cNvPicPr>
            <a:picLocks noChangeAspect="1"/>
          </p:cNvPicPr>
          <p:nvPr/>
        </p:nvPicPr>
        <p:blipFill>
          <a:blip r:embed="rId3"/>
          <a:srcRect t="633" r="-2" b="-2"/>
          <a:stretch/>
        </p:blipFill>
        <p:spPr>
          <a:xfrm>
            <a:off x="-601315"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graphicFrame>
        <p:nvGraphicFramePr>
          <p:cNvPr id="5" name="Content Placeholder 2">
            <a:extLst>
              <a:ext uri="{FF2B5EF4-FFF2-40B4-BE49-F238E27FC236}">
                <a16:creationId xmlns:a16="http://schemas.microsoft.com/office/drawing/2014/main" id="{2EB618F2-34A1-6344-15A6-A4F49BE927D0}"/>
              </a:ext>
            </a:extLst>
          </p:cNvPr>
          <p:cNvGraphicFramePr>
            <a:graphicFrameLocks noGrp="1"/>
          </p:cNvGraphicFramePr>
          <p:nvPr>
            <p:ph idx="1"/>
            <p:extLst>
              <p:ext uri="{D42A27DB-BD31-4B8C-83A1-F6EECF244321}">
                <p14:modId xmlns:p14="http://schemas.microsoft.com/office/powerpoint/2010/main" val="4276431449"/>
              </p:ext>
            </p:extLst>
          </p:nvPr>
        </p:nvGraphicFramePr>
        <p:xfrm>
          <a:off x="6299485" y="2094495"/>
          <a:ext cx="4906992" cy="39783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itle 1">
            <a:extLst>
              <a:ext uri="{FF2B5EF4-FFF2-40B4-BE49-F238E27FC236}">
                <a16:creationId xmlns:a16="http://schemas.microsoft.com/office/drawing/2014/main" id="{0F975A42-9F79-500D-7C88-C7BFF7EDB271}"/>
              </a:ext>
            </a:extLst>
          </p:cNvPr>
          <p:cNvSpPr txBox="1">
            <a:spLocks/>
          </p:cNvSpPr>
          <p:nvPr/>
        </p:nvSpPr>
        <p:spPr>
          <a:xfrm>
            <a:off x="6692900" y="691078"/>
            <a:ext cx="5262033"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a:t>Fine-Tuning</a:t>
            </a:r>
            <a:endParaRPr lang="en-US" sz="4000"/>
          </a:p>
        </p:txBody>
      </p:sp>
    </p:spTree>
    <p:extLst>
      <p:ext uri="{BB962C8B-B14F-4D97-AF65-F5344CB8AC3E}">
        <p14:creationId xmlns:p14="http://schemas.microsoft.com/office/powerpoint/2010/main" val="50613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0C4CE4-B9C4-9C24-BF22-DC366EF31538}"/>
              </a:ext>
            </a:extLst>
          </p:cNvPr>
          <p:cNvSpPr>
            <a:spLocks noGrp="1"/>
          </p:cNvSpPr>
          <p:nvPr>
            <p:ph type="title"/>
          </p:nvPr>
        </p:nvSpPr>
        <p:spPr>
          <a:xfrm>
            <a:off x="640080" y="325369"/>
            <a:ext cx="4368602" cy="1956841"/>
          </a:xfrm>
        </p:spPr>
        <p:txBody>
          <a:bodyPr anchor="b">
            <a:normAutofit/>
          </a:bodyPr>
          <a:lstStyle/>
          <a:p>
            <a:r>
              <a:rPr lang="en-CA" sz="4200" b="1"/>
              <a:t>Retrieval-Augmented Generation (RAG)</a:t>
            </a:r>
            <a:endParaRPr lang="en-US" sz="420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0" descr="图示, 工程绘图&#10;&#10;已自动生成说明">
            <a:extLst>
              <a:ext uri="{FF2B5EF4-FFF2-40B4-BE49-F238E27FC236}">
                <a16:creationId xmlns:a16="http://schemas.microsoft.com/office/drawing/2014/main" id="{5E0CA5D7-E6D7-C921-5784-D34BB122509B}"/>
              </a:ext>
            </a:extLst>
          </p:cNvPr>
          <p:cNvPicPr>
            <a:picLocks noChangeAspect="1"/>
          </p:cNvPicPr>
          <p:nvPr/>
        </p:nvPicPr>
        <p:blipFill>
          <a:blip r:embed="rId3"/>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graphicFrame>
        <p:nvGraphicFramePr>
          <p:cNvPr id="5" name="Content Placeholder 2">
            <a:extLst>
              <a:ext uri="{FF2B5EF4-FFF2-40B4-BE49-F238E27FC236}">
                <a16:creationId xmlns:a16="http://schemas.microsoft.com/office/drawing/2014/main" id="{BEB28B6E-6472-6BE2-B69A-25AAA87F3A40}"/>
              </a:ext>
            </a:extLst>
          </p:cNvPr>
          <p:cNvGraphicFramePr>
            <a:graphicFrameLocks noGrp="1"/>
          </p:cNvGraphicFramePr>
          <p:nvPr>
            <p:ph idx="1"/>
            <p:extLst>
              <p:ext uri="{D42A27DB-BD31-4B8C-83A1-F6EECF244321}">
                <p14:modId xmlns:p14="http://schemas.microsoft.com/office/powerpoint/2010/main" val="1921476778"/>
              </p:ext>
            </p:extLst>
          </p:nvPr>
        </p:nvGraphicFramePr>
        <p:xfrm>
          <a:off x="640080" y="2872899"/>
          <a:ext cx="4243589" cy="3320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4071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E65D3AA-58B6-1274-1912-1C034B565FF5}"/>
              </a:ext>
            </a:extLst>
          </p:cNvPr>
          <p:cNvSpPr>
            <a:spLocks noGrp="1"/>
          </p:cNvSpPr>
          <p:nvPr>
            <p:ph type="title"/>
          </p:nvPr>
        </p:nvSpPr>
        <p:spPr>
          <a:xfrm>
            <a:off x="838200" y="365125"/>
            <a:ext cx="10515600" cy="1325563"/>
          </a:xfrm>
        </p:spPr>
        <p:txBody>
          <a:bodyPr>
            <a:normAutofit/>
          </a:bodyPr>
          <a:lstStyle/>
          <a:p>
            <a:r>
              <a:rPr lang="zh-CN" altLang="en-US" sz="4000" b="1">
                <a:ea typeface="等线 Light"/>
              </a:rPr>
              <a:t>Comparison</a:t>
            </a:r>
            <a:endParaRPr lang="zh-CN" altLang="en-US" sz="4000" b="1"/>
          </a:p>
        </p:txBody>
      </p:sp>
      <p:sp>
        <p:nvSpPr>
          <p:cNvPr id="40"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
            <a:extLst>
              <a:ext uri="{FF2B5EF4-FFF2-40B4-BE49-F238E27FC236}">
                <a16:creationId xmlns:a16="http://schemas.microsoft.com/office/drawing/2014/main" id="{843E715F-0EE0-26CC-D410-F8C501E95982}"/>
              </a:ext>
            </a:extLst>
          </p:cNvPr>
          <p:cNvSpPr>
            <a:spLocks noChangeArrowheads="1"/>
          </p:cNvSpPr>
          <p:nvPr/>
        </p:nvSpPr>
        <p:spPr bwMode="auto">
          <a:xfrm>
            <a:off x="0" y="-361637"/>
            <a:ext cx="184731" cy="72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solidFill>
                <a:schemeClr val="tx1"/>
              </a:solidFill>
              <a:effectLst/>
              <a:latin typeface="Arial" panose="020B0604020202020204" pitchFamily="34" charset="0"/>
            </a:endParaRPr>
          </a:p>
        </p:txBody>
      </p:sp>
      <p:pic>
        <p:nvPicPr>
          <p:cNvPr id="41" name="Picture 40">
            <a:extLst>
              <a:ext uri="{FF2B5EF4-FFF2-40B4-BE49-F238E27FC236}">
                <a16:creationId xmlns:a16="http://schemas.microsoft.com/office/drawing/2014/main" id="{F5026E80-C6A8-F402-AE57-630F3D74279E}"/>
              </a:ext>
            </a:extLst>
          </p:cNvPr>
          <p:cNvPicPr>
            <a:picLocks noChangeAspect="1"/>
          </p:cNvPicPr>
          <p:nvPr/>
        </p:nvPicPr>
        <p:blipFill>
          <a:blip r:embed="rId3"/>
          <a:stretch>
            <a:fillRect/>
          </a:stretch>
        </p:blipFill>
        <p:spPr>
          <a:xfrm>
            <a:off x="539575" y="3026811"/>
            <a:ext cx="653468" cy="653468"/>
          </a:xfrm>
          <a:prstGeom prst="rect">
            <a:avLst/>
          </a:prstGeom>
        </p:spPr>
      </p:pic>
      <p:pic>
        <p:nvPicPr>
          <p:cNvPr id="42" name="Picture 41">
            <a:extLst>
              <a:ext uri="{FF2B5EF4-FFF2-40B4-BE49-F238E27FC236}">
                <a16:creationId xmlns:a16="http://schemas.microsoft.com/office/drawing/2014/main" id="{18DD5DAD-6ADB-30D1-2FBC-9BB92FEEA8B1}"/>
              </a:ext>
            </a:extLst>
          </p:cNvPr>
          <p:cNvPicPr>
            <a:picLocks noChangeAspect="1"/>
          </p:cNvPicPr>
          <p:nvPr/>
        </p:nvPicPr>
        <p:blipFill>
          <a:blip r:embed="rId4"/>
          <a:stretch>
            <a:fillRect/>
          </a:stretch>
        </p:blipFill>
        <p:spPr>
          <a:xfrm>
            <a:off x="511466" y="4325650"/>
            <a:ext cx="653468" cy="653468"/>
          </a:xfrm>
          <a:prstGeom prst="rect">
            <a:avLst/>
          </a:prstGeom>
        </p:spPr>
      </p:pic>
      <p:graphicFrame>
        <p:nvGraphicFramePr>
          <p:cNvPr id="7" name="Content Placeholder 6">
            <a:extLst>
              <a:ext uri="{FF2B5EF4-FFF2-40B4-BE49-F238E27FC236}">
                <a16:creationId xmlns:a16="http://schemas.microsoft.com/office/drawing/2014/main" id="{6EBF648F-40A9-1305-20BB-8AACE6F3181F}"/>
              </a:ext>
            </a:extLst>
          </p:cNvPr>
          <p:cNvGraphicFramePr>
            <a:graphicFrameLocks noGrp="1"/>
          </p:cNvGraphicFramePr>
          <p:nvPr>
            <p:ph idx="1"/>
            <p:extLst>
              <p:ext uri="{D42A27DB-BD31-4B8C-83A1-F6EECF244321}">
                <p14:modId xmlns:p14="http://schemas.microsoft.com/office/powerpoint/2010/main" val="914252381"/>
              </p:ext>
            </p:extLst>
          </p:nvPr>
        </p:nvGraphicFramePr>
        <p:xfrm>
          <a:off x="1474839" y="2069560"/>
          <a:ext cx="9878961" cy="4602480"/>
        </p:xfrm>
        <a:graphic>
          <a:graphicData uri="http://schemas.openxmlformats.org/drawingml/2006/table">
            <a:tbl>
              <a:tblPr firstRow="1" bandRow="1"/>
              <a:tblGrid>
                <a:gridCol w="2928618">
                  <a:extLst>
                    <a:ext uri="{9D8B030D-6E8A-4147-A177-3AD203B41FA5}">
                      <a16:colId xmlns:a16="http://schemas.microsoft.com/office/drawing/2014/main" val="1575833552"/>
                    </a:ext>
                  </a:extLst>
                </a:gridCol>
                <a:gridCol w="3393860">
                  <a:extLst>
                    <a:ext uri="{9D8B030D-6E8A-4147-A177-3AD203B41FA5}">
                      <a16:colId xmlns:a16="http://schemas.microsoft.com/office/drawing/2014/main" val="1583269077"/>
                    </a:ext>
                  </a:extLst>
                </a:gridCol>
                <a:gridCol w="3556483">
                  <a:extLst>
                    <a:ext uri="{9D8B030D-6E8A-4147-A177-3AD203B41FA5}">
                      <a16:colId xmlns:a16="http://schemas.microsoft.com/office/drawing/2014/main" val="2875098274"/>
                    </a:ext>
                  </a:extLst>
                </a:gridCol>
              </a:tblGrid>
              <a:tr h="497899">
                <a:tc>
                  <a:txBody>
                    <a:bodyPr/>
                    <a:lstStyle/>
                    <a:p>
                      <a:r>
                        <a:rPr lang="en-CA" sz="2300" b="1" i="1">
                          <a:solidFill>
                            <a:schemeClr val="bg1"/>
                          </a:solidFill>
                        </a:rPr>
                        <a:t>Techniques</a:t>
                      </a:r>
                    </a:p>
                  </a:txBody>
                  <a:tcPr marL="137160" marR="137160" marT="137160" marB="137160"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CA" sz="2300" b="1" i="1">
                          <a:solidFill>
                            <a:schemeClr val="bg1"/>
                          </a:solidFill>
                        </a:rPr>
                        <a:t>Pros</a:t>
                      </a:r>
                    </a:p>
                  </a:txBody>
                  <a:tcPr marL="137160" marR="137160" marT="137160" marB="13716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CA" sz="2300" b="1" i="1">
                          <a:solidFill>
                            <a:schemeClr val="bg1"/>
                          </a:solidFill>
                        </a:rPr>
                        <a:t>Cons</a:t>
                      </a:r>
                    </a:p>
                  </a:txBody>
                  <a:tcPr marL="137160" marR="137160" marT="137160" marB="137160" anchor="ct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2669644"/>
                  </a:ext>
                </a:extLst>
              </a:tr>
              <a:tr h="1191513">
                <a:tc>
                  <a:txBody>
                    <a:bodyPr/>
                    <a:lstStyle/>
                    <a:p>
                      <a:r>
                        <a:rPr lang="en-CA" sz="2300" b="1"/>
                        <a:t>Prompt Engineering</a:t>
                      </a:r>
                      <a:endParaRPr lang="en-CA" sz="2300"/>
                    </a:p>
                  </a:txBody>
                  <a:tcPr marL="137160" marR="137160" marT="137160" marB="137160"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Tx/>
                        <a:buChar char="-"/>
                      </a:pPr>
                      <a:r>
                        <a:rPr lang="en-CA" sz="2300"/>
                        <a:t>Easy </a:t>
                      </a:r>
                    </a:p>
                    <a:p>
                      <a:pPr marL="342900" indent="-342900">
                        <a:buFontTx/>
                        <a:buChar char="-"/>
                      </a:pPr>
                      <a:r>
                        <a:rPr lang="en-CA" sz="2300"/>
                        <a:t>Cost-effective</a:t>
                      </a:r>
                    </a:p>
                    <a:p>
                      <a:pPr marL="342900" indent="-342900">
                        <a:buFontTx/>
                        <a:buChar char="-"/>
                      </a:pPr>
                      <a:r>
                        <a:rPr lang="en-CA" sz="2300"/>
                        <a:t>Flexible</a:t>
                      </a:r>
                    </a:p>
                  </a:txBody>
                  <a:tcPr marL="137160" marR="137160" marT="137160" marB="13716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342900" indent="-342900">
                        <a:buFontTx/>
                        <a:buChar char="-"/>
                      </a:pPr>
                      <a:r>
                        <a:rPr lang="en-CA" sz="2300"/>
                        <a:t>Limited to model's knowledge</a:t>
                      </a:r>
                    </a:p>
                    <a:p>
                      <a:pPr marL="342900" indent="-342900">
                        <a:buFontTx/>
                        <a:buChar char="-"/>
                      </a:pPr>
                      <a:r>
                        <a:rPr lang="en-CA" sz="2300"/>
                        <a:t>Inconsistent output</a:t>
                      </a:r>
                    </a:p>
                  </a:txBody>
                  <a:tcPr marL="137160" marR="137160" marT="137160" marB="137160" anchor="ct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627872215"/>
                  </a:ext>
                </a:extLst>
              </a:tr>
              <a:tr h="844706">
                <a:tc>
                  <a:txBody>
                    <a:bodyPr/>
                    <a:lstStyle/>
                    <a:p>
                      <a:r>
                        <a:rPr lang="en-CA" sz="2300" b="1"/>
                        <a:t>Fine-Tuning</a:t>
                      </a:r>
                      <a:endParaRPr lang="en-CA" sz="2300"/>
                    </a:p>
                  </a:txBody>
                  <a:tcPr marL="137160" marR="137160" marT="137160" marB="137160"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Tx/>
                        <a:buChar char="-"/>
                      </a:pPr>
                      <a:r>
                        <a:rPr lang="en-CA" sz="2300"/>
                        <a:t>Highly accurate</a:t>
                      </a:r>
                    </a:p>
                    <a:p>
                      <a:pPr marL="342900" indent="-342900">
                        <a:buFontTx/>
                        <a:buChar char="-"/>
                      </a:pPr>
                      <a:r>
                        <a:rPr lang="en-CA" sz="2300"/>
                        <a:t>Domain-specific</a:t>
                      </a:r>
                    </a:p>
                  </a:txBody>
                  <a:tcPr marL="137160" marR="137160" marT="137160" marB="13716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342900" indent="-342900">
                        <a:buFontTx/>
                        <a:buChar char="-"/>
                      </a:pPr>
                      <a:r>
                        <a:rPr lang="en-CA" sz="2300"/>
                        <a:t>High cost</a:t>
                      </a:r>
                    </a:p>
                    <a:p>
                      <a:pPr marL="342900" indent="-342900">
                        <a:buFontTx/>
                        <a:buChar char="-"/>
                      </a:pPr>
                      <a:r>
                        <a:rPr lang="en-CA" sz="2300"/>
                        <a:t>Data intensive</a:t>
                      </a:r>
                    </a:p>
                    <a:p>
                      <a:pPr marL="342900" indent="-342900">
                        <a:buFontTx/>
                        <a:buChar char="-"/>
                      </a:pPr>
                      <a:r>
                        <a:rPr lang="en-CA" sz="2300"/>
                        <a:t>Technical expertise </a:t>
                      </a:r>
                    </a:p>
                  </a:txBody>
                  <a:tcPr marL="137160" marR="137160" marT="137160" marB="137160" anchor="ct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2631794320"/>
                  </a:ext>
                </a:extLst>
              </a:tr>
              <a:tr h="844706">
                <a:tc>
                  <a:txBody>
                    <a:bodyPr/>
                    <a:lstStyle/>
                    <a:p>
                      <a:r>
                        <a:rPr lang="en-CA" sz="2300" b="1"/>
                        <a:t>RAG</a:t>
                      </a:r>
                      <a:endParaRPr lang="en-CA" sz="2300"/>
                    </a:p>
                  </a:txBody>
                  <a:tcPr marL="137160" marR="137160" marT="137160" marB="137160" anchor="ctr">
                    <a:lnL w="12700" cap="flat" cmpd="sng" algn="ctr">
                      <a:no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Tx/>
                        <a:buChar char="-"/>
                      </a:pPr>
                      <a:r>
                        <a:rPr lang="en-CA" sz="2300"/>
                        <a:t>Easier</a:t>
                      </a:r>
                    </a:p>
                    <a:p>
                      <a:pPr marL="342900" indent="-342900">
                        <a:buFontTx/>
                        <a:buChar char="-"/>
                      </a:pPr>
                      <a:r>
                        <a:rPr lang="en-CA" sz="2300"/>
                        <a:t>Up-to-date info</a:t>
                      </a:r>
                    </a:p>
                    <a:p>
                      <a:pPr marL="342900" indent="-342900">
                        <a:buFontTx/>
                        <a:buChar char="-"/>
                      </a:pPr>
                      <a:r>
                        <a:rPr lang="en-CA" sz="2300"/>
                        <a:t>Balanced output</a:t>
                      </a:r>
                    </a:p>
                  </a:txBody>
                  <a:tcPr marL="137160" marR="137160" marT="137160" marB="13716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342900" indent="-342900">
                        <a:buFontTx/>
                        <a:buChar char="-"/>
                      </a:pPr>
                      <a:r>
                        <a:rPr lang="en-CA" sz="2300"/>
                        <a:t>Requires retrieval</a:t>
                      </a:r>
                      <a:r>
                        <a:rPr lang="zh-CN" altLang="en-US" sz="2300"/>
                        <a:t> </a:t>
                      </a:r>
                      <a:r>
                        <a:rPr lang="en-CA" sz="2300"/>
                        <a:t>integration</a:t>
                      </a:r>
                    </a:p>
                    <a:p>
                      <a:pPr marL="342900" indent="-342900">
                        <a:buFontTx/>
                        <a:buChar char="-"/>
                      </a:pPr>
                      <a:r>
                        <a:rPr lang="en-CA" sz="2300"/>
                        <a:t>Data Dependency</a:t>
                      </a:r>
                    </a:p>
                  </a:txBody>
                  <a:tcPr marL="137160" marR="137160" marT="137160" marB="137160" anchor="ct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600522061"/>
                  </a:ext>
                </a:extLst>
              </a:tr>
            </a:tbl>
          </a:graphicData>
        </a:graphic>
      </p:graphicFrame>
      <p:pic>
        <p:nvPicPr>
          <p:cNvPr id="46" name="Picture 45">
            <a:extLst>
              <a:ext uri="{FF2B5EF4-FFF2-40B4-BE49-F238E27FC236}">
                <a16:creationId xmlns:a16="http://schemas.microsoft.com/office/drawing/2014/main" id="{D3A46A3A-08C9-07AF-8343-B158E4E24ABF}"/>
              </a:ext>
            </a:extLst>
          </p:cNvPr>
          <p:cNvPicPr>
            <a:picLocks noChangeAspect="1"/>
          </p:cNvPicPr>
          <p:nvPr/>
        </p:nvPicPr>
        <p:blipFill>
          <a:blip r:embed="rId5"/>
          <a:stretch>
            <a:fillRect/>
          </a:stretch>
        </p:blipFill>
        <p:spPr>
          <a:xfrm>
            <a:off x="525496" y="5820918"/>
            <a:ext cx="667547" cy="375350"/>
          </a:xfrm>
          <a:prstGeom prst="rect">
            <a:avLst/>
          </a:prstGeom>
        </p:spPr>
      </p:pic>
    </p:spTree>
    <p:extLst>
      <p:ext uri="{BB962C8B-B14F-4D97-AF65-F5344CB8AC3E}">
        <p14:creationId xmlns:p14="http://schemas.microsoft.com/office/powerpoint/2010/main" val="2791690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332ACBB-981F-1334-A9D9-C06678242FA7}"/>
              </a:ext>
            </a:extLst>
          </p:cNvPr>
          <p:cNvSpPr txBox="1">
            <a:spLocks/>
          </p:cNvSpPr>
          <p:nvPr/>
        </p:nvSpPr>
        <p:spPr>
          <a:xfrm>
            <a:off x="838201" y="365125"/>
            <a:ext cx="5251316"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4000" b="1"/>
              <a:t>Use Case</a:t>
            </a:r>
          </a:p>
        </p:txBody>
      </p:sp>
      <p:sp>
        <p:nvSpPr>
          <p:cNvPr id="23" name="Content Placeholder 10">
            <a:extLst>
              <a:ext uri="{FF2B5EF4-FFF2-40B4-BE49-F238E27FC236}">
                <a16:creationId xmlns:a16="http://schemas.microsoft.com/office/drawing/2014/main" id="{3D495C0C-D88C-E945-4A49-69A6A9AB67C4}"/>
              </a:ext>
            </a:extLst>
          </p:cNvPr>
          <p:cNvSpPr>
            <a:spLocks noGrp="1"/>
          </p:cNvSpPr>
          <p:nvPr>
            <p:ph idx="1"/>
          </p:nvPr>
        </p:nvSpPr>
        <p:spPr>
          <a:xfrm>
            <a:off x="838200" y="1341398"/>
            <a:ext cx="5103993" cy="4469805"/>
          </a:xfrm>
        </p:spPr>
        <p:txBody>
          <a:bodyPr vert="horz" lIns="91440" tIns="45720" rIns="91440" bIns="45720" rtlCol="0" anchor="t">
            <a:noAutofit/>
          </a:bodyPr>
          <a:lstStyle/>
          <a:p>
            <a:endParaRPr lang="en-US" sz="1800">
              <a:ea typeface="+mn-lt"/>
              <a:cs typeface="+mn-lt"/>
            </a:endParaRPr>
          </a:p>
          <a:p>
            <a:r>
              <a:rPr lang="en-US" sz="1800" b="1">
                <a:ea typeface="+mn-lt"/>
                <a:cs typeface="+mn-lt"/>
              </a:rPr>
              <a:t>Prompt Engineering</a:t>
            </a:r>
            <a:r>
              <a:rPr lang="en-US" sz="1800">
                <a:ea typeface="+mn-lt"/>
                <a:cs typeface="+mn-lt"/>
              </a:rPr>
              <a:t>:</a:t>
            </a:r>
          </a:p>
          <a:p>
            <a:pPr lvl="1"/>
            <a:r>
              <a:rPr lang="en-US" sz="1800">
                <a:ea typeface="+mn-lt"/>
                <a:cs typeface="+mn-lt"/>
              </a:rPr>
              <a:t>Ideal for quick adjustments without training</a:t>
            </a:r>
          </a:p>
          <a:p>
            <a:pPr lvl="1"/>
            <a:r>
              <a:rPr lang="en-US" sz="1800">
                <a:ea typeface="+mn-lt"/>
                <a:cs typeface="+mn-lt"/>
              </a:rPr>
              <a:t>Best for general, adaptable tasks (e.g., customer service chatbot)</a:t>
            </a:r>
            <a:endParaRPr lang="en-US" sz="1800"/>
          </a:p>
          <a:p>
            <a:r>
              <a:rPr lang="en-US" sz="1800" b="1">
                <a:ea typeface="+mn-lt"/>
                <a:cs typeface="+mn-lt"/>
              </a:rPr>
              <a:t>Fine-Tuning</a:t>
            </a:r>
            <a:r>
              <a:rPr lang="en-US" sz="1800">
                <a:ea typeface="+mn-lt"/>
                <a:cs typeface="+mn-lt"/>
              </a:rPr>
              <a:t>:</a:t>
            </a:r>
          </a:p>
          <a:p>
            <a:pPr lvl="1"/>
            <a:r>
              <a:rPr lang="en-US" sz="1800">
                <a:ea typeface="+mn-lt"/>
                <a:cs typeface="+mn-lt"/>
              </a:rPr>
              <a:t>Suitable for tasks needing high accuracy in specialized domains</a:t>
            </a:r>
          </a:p>
          <a:p>
            <a:pPr lvl="1"/>
            <a:r>
              <a:rPr lang="en-US" sz="1800">
                <a:ea typeface="+mn-lt"/>
                <a:cs typeface="+mn-lt"/>
              </a:rPr>
              <a:t>Provides consistent, domain-specific responses</a:t>
            </a:r>
            <a:r>
              <a:rPr lang="zh-CN" altLang="en-US" sz="1800">
                <a:ea typeface="+mn-lt"/>
                <a:cs typeface="+mn-lt"/>
              </a:rPr>
              <a:t> </a:t>
            </a:r>
            <a:r>
              <a:rPr lang="en-US" sz="1800">
                <a:ea typeface="+mn-lt"/>
                <a:cs typeface="+mn-lt"/>
              </a:rPr>
              <a:t>(e.g., legal, medical analysis tools)</a:t>
            </a:r>
            <a:endParaRPr lang="en-US" sz="1800"/>
          </a:p>
          <a:p>
            <a:r>
              <a:rPr lang="en-US" sz="1800" b="1">
                <a:ea typeface="+mn-lt"/>
                <a:cs typeface="+mn-lt"/>
              </a:rPr>
              <a:t>Retrieval-Augmented Generation (RAG)</a:t>
            </a:r>
            <a:r>
              <a:rPr lang="en-US" sz="1800">
                <a:ea typeface="+mn-lt"/>
                <a:cs typeface="+mn-lt"/>
              </a:rPr>
              <a:t>:</a:t>
            </a:r>
          </a:p>
          <a:p>
            <a:pPr lvl="1"/>
            <a:r>
              <a:rPr lang="en-US" sz="1800">
                <a:ea typeface="+mn-lt"/>
                <a:cs typeface="+mn-lt"/>
              </a:rPr>
              <a:t>Integrates real-time, dynamic data</a:t>
            </a:r>
            <a:endParaRPr lang="en-US" sz="1800"/>
          </a:p>
          <a:p>
            <a:pPr lvl="1"/>
            <a:r>
              <a:rPr lang="en-US" sz="1800">
                <a:ea typeface="+mn-lt"/>
                <a:cs typeface="+mn-lt"/>
              </a:rPr>
              <a:t>Ideal for tasks needing current, relevant info (e.g., finance advisory tool)</a:t>
            </a:r>
            <a:endParaRPr lang="en-US" sz="1800"/>
          </a:p>
        </p:txBody>
      </p:sp>
      <p:pic>
        <p:nvPicPr>
          <p:cNvPr id="2" name="内容占位符 1" descr="A poster of a robot&#10;&#10;Description automatically generated">
            <a:extLst>
              <a:ext uri="{FF2B5EF4-FFF2-40B4-BE49-F238E27FC236}">
                <a16:creationId xmlns:a16="http://schemas.microsoft.com/office/drawing/2014/main" id="{879AE7A8-9F5B-4358-26DD-F26F8BE42A4E}"/>
              </a:ext>
            </a:extLst>
          </p:cNvPr>
          <p:cNvPicPr>
            <a:picLocks noChangeAspect="1"/>
          </p:cNvPicPr>
          <p:nvPr/>
        </p:nvPicPr>
        <p:blipFill>
          <a:blip r:embed="rId3"/>
          <a:srcRect l="7896" r="515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62754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E332ACBB-981F-1334-A9D9-C06678242FA7}"/>
              </a:ext>
            </a:extLst>
          </p:cNvPr>
          <p:cNvSpPr txBox="1">
            <a:spLocks/>
          </p:cNvSpPr>
          <p:nvPr/>
        </p:nvSpPr>
        <p:spPr>
          <a:xfrm>
            <a:off x="6417733" y="490537"/>
            <a:ext cx="5291663" cy="16287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zh-CN" sz="4000" b="1"/>
              <a:t>Conclusion </a:t>
            </a:r>
          </a:p>
          <a:p>
            <a:pPr>
              <a:spcAft>
                <a:spcPts val="600"/>
              </a:spcAft>
            </a:pPr>
            <a:endParaRPr lang="en-US" altLang="zh-CN" sz="4000" b="1"/>
          </a:p>
        </p:txBody>
      </p:sp>
      <p:pic>
        <p:nvPicPr>
          <p:cNvPr id="2" name="图片 1" descr="图示&#10;&#10;已自动生成说明">
            <a:extLst>
              <a:ext uri="{FF2B5EF4-FFF2-40B4-BE49-F238E27FC236}">
                <a16:creationId xmlns:a16="http://schemas.microsoft.com/office/drawing/2014/main" id="{35026C42-8AD1-8E71-85DD-BFD92902A91E}"/>
              </a:ext>
            </a:extLst>
          </p:cNvPr>
          <p:cNvPicPr>
            <a:picLocks noChangeAspect="1"/>
          </p:cNvPicPr>
          <p:nvPr/>
        </p:nvPicPr>
        <p:blipFill>
          <a:blip r:embed="rId3"/>
          <a:srcRect l="11091"/>
          <a:stretch/>
        </p:blipFill>
        <p:spPr>
          <a:xfrm>
            <a:off x="3024"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内容占位符 2">
            <a:extLst>
              <a:ext uri="{FF2B5EF4-FFF2-40B4-BE49-F238E27FC236}">
                <a16:creationId xmlns:a16="http://schemas.microsoft.com/office/drawing/2014/main" id="{E14C4757-0D4D-6A7C-2EC0-0B0A977B1895}"/>
              </a:ext>
            </a:extLst>
          </p:cNvPr>
          <p:cNvSpPr>
            <a:spLocks noGrp="1"/>
          </p:cNvSpPr>
          <p:nvPr>
            <p:ph idx="1"/>
          </p:nvPr>
        </p:nvSpPr>
        <p:spPr>
          <a:xfrm>
            <a:off x="6421749" y="1454898"/>
            <a:ext cx="5297808" cy="3937203"/>
          </a:xfrm>
        </p:spPr>
        <p:txBody>
          <a:bodyPr vert="horz" lIns="91440" tIns="45720" rIns="91440" bIns="45720" rtlCol="0" anchor="t">
            <a:noAutofit/>
          </a:bodyPr>
          <a:lstStyle/>
          <a:p>
            <a:endParaRPr lang="en-US" altLang="zh-CN" sz="2000">
              <a:ea typeface="等线"/>
            </a:endParaRPr>
          </a:p>
          <a:p>
            <a:r>
              <a:rPr lang="en-US" sz="2000" b="1">
                <a:ea typeface="+mn-lt"/>
                <a:cs typeface="+mn-lt"/>
              </a:rPr>
              <a:t>Prompt Engineering</a:t>
            </a:r>
            <a:r>
              <a:rPr lang="en-US" sz="2000">
                <a:ea typeface="+mn-lt"/>
                <a:cs typeface="+mn-lt"/>
              </a:rPr>
              <a:t>: Fast and cost-effective but relies on existing model knowledge</a:t>
            </a:r>
          </a:p>
          <a:p>
            <a:r>
              <a:rPr lang="en-US" sz="2000" b="1">
                <a:ea typeface="+mn-lt"/>
                <a:cs typeface="+mn-lt"/>
              </a:rPr>
              <a:t>Fine-Tuning</a:t>
            </a:r>
            <a:r>
              <a:rPr lang="en-US" sz="2000">
                <a:ea typeface="+mn-lt"/>
                <a:cs typeface="+mn-lt"/>
              </a:rPr>
              <a:t>: Highly accurate and specialized but resource-intensive</a:t>
            </a:r>
            <a:endParaRPr lang="en-US" sz="2000"/>
          </a:p>
          <a:p>
            <a:r>
              <a:rPr lang="en-US" sz="2000" b="1">
                <a:ea typeface="+mn-lt"/>
                <a:cs typeface="+mn-lt"/>
              </a:rPr>
              <a:t>RAG</a:t>
            </a:r>
            <a:r>
              <a:rPr lang="en-US" sz="2000">
                <a:ea typeface="+mn-lt"/>
                <a:cs typeface="+mn-lt"/>
              </a:rPr>
              <a:t>: Adds real-time knowledge but requires complex integration</a:t>
            </a:r>
            <a:endParaRPr lang="en-US" sz="2000"/>
          </a:p>
          <a:p>
            <a:r>
              <a:rPr lang="en-US" sz="2000" b="1">
                <a:ea typeface="+mn-lt"/>
                <a:cs typeface="+mn-lt"/>
              </a:rPr>
              <a:t>Future Potential</a:t>
            </a:r>
            <a:r>
              <a:rPr lang="en-US" sz="2000">
                <a:ea typeface="+mn-lt"/>
                <a:cs typeface="+mn-lt"/>
              </a:rPr>
              <a:t>:</a:t>
            </a:r>
            <a:endParaRPr lang="en-US" sz="2000"/>
          </a:p>
          <a:p>
            <a:pPr lvl="1"/>
            <a:r>
              <a:rPr lang="en-US" sz="2000">
                <a:ea typeface="+mn-lt"/>
                <a:cs typeface="+mn-lt"/>
              </a:rPr>
              <a:t>Hybrid approaches combining these techniques expand capabilities</a:t>
            </a:r>
            <a:endParaRPr lang="en-US" sz="2000"/>
          </a:p>
          <a:p>
            <a:pPr lvl="1"/>
            <a:r>
              <a:rPr lang="en-US" sz="2000">
                <a:ea typeface="+mn-lt"/>
                <a:cs typeface="+mn-lt"/>
              </a:rPr>
              <a:t>Example: Fine-tuning for domain-specific understanding + RAG for real-time updates</a:t>
            </a:r>
            <a:endParaRPr lang="en-US" sz="2000"/>
          </a:p>
          <a:p>
            <a:endParaRPr lang="en-US" sz="2000"/>
          </a:p>
        </p:txBody>
      </p:sp>
    </p:spTree>
    <p:extLst>
      <p:ext uri="{BB962C8B-B14F-4D97-AF65-F5344CB8AC3E}">
        <p14:creationId xmlns:p14="http://schemas.microsoft.com/office/powerpoint/2010/main" val="589237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FF1AD1B-D344-1634-4500-64414DA15E70}"/>
              </a:ext>
            </a:extLst>
          </p:cNvPr>
          <p:cNvSpPr>
            <a:spLocks noGrp="1"/>
          </p:cNvSpPr>
          <p:nvPr>
            <p:ph idx="1"/>
          </p:nvPr>
        </p:nvSpPr>
        <p:spPr>
          <a:xfrm>
            <a:off x="543560" y="3326655"/>
            <a:ext cx="10787269" cy="3483321"/>
          </a:xfrm>
        </p:spPr>
        <p:txBody>
          <a:bodyPr vert="horz" lIns="91440" tIns="45720" rIns="91440" bIns="45720" rtlCol="0" anchor="t">
            <a:normAutofit fontScale="92500" lnSpcReduction="20000"/>
          </a:bodyPr>
          <a:lstStyle/>
          <a:p>
            <a:r>
              <a:rPr lang="zh-CN" sz="2400">
                <a:ea typeface="+mn-lt"/>
                <a:cs typeface="+mn-lt"/>
              </a:rPr>
              <a:t>K2View. (n.d.). </a:t>
            </a:r>
            <a:r>
              <a:rPr lang="zh-CN" sz="2400" b="1">
                <a:ea typeface="+mn-lt"/>
                <a:cs typeface="+mn-lt"/>
              </a:rPr>
              <a:t>RAG vs Fine-Tuning vs Prompt Engineering</a:t>
            </a:r>
            <a:r>
              <a:rPr lang="zh-CN" sz="2400">
                <a:ea typeface="+mn-lt"/>
                <a:cs typeface="+mn-lt"/>
              </a:rPr>
              <a:t>. Retrieved from </a:t>
            </a:r>
            <a:r>
              <a:rPr lang="zh-CN" sz="2400">
                <a:ea typeface="+mn-lt"/>
                <a:cs typeface="+mn-lt"/>
                <a:hlinkClick r:id="rId3"/>
              </a:rPr>
              <a:t>https://www.k2view.com/blog/rag-vs-fine-tuning-vs-prompt-engineering/#RAG-vs-fine-tuning-vs-prompt-engineering-compared</a:t>
            </a:r>
            <a:endParaRPr lang="zh-CN" altLang="en-US" sz="2400">
              <a:ea typeface="等线"/>
            </a:endParaRPr>
          </a:p>
          <a:p>
            <a:r>
              <a:rPr lang="zh-CN" sz="2400">
                <a:ea typeface="+mn-lt"/>
                <a:cs typeface="+mn-lt"/>
              </a:rPr>
              <a:t>CrucialBits. (n.d.). </a:t>
            </a:r>
            <a:r>
              <a:rPr lang="zh-CN" sz="2400" b="1">
                <a:ea typeface="+mn-lt"/>
                <a:cs typeface="+mn-lt"/>
              </a:rPr>
              <a:t>LLM Customizations: Prompt Engineering, RAG, Fine-Tuning</a:t>
            </a:r>
            <a:r>
              <a:rPr lang="zh-CN" sz="2400">
                <a:ea typeface="+mn-lt"/>
                <a:cs typeface="+mn-lt"/>
              </a:rPr>
              <a:t>. Retrieved from </a:t>
            </a:r>
            <a:r>
              <a:rPr lang="zh-CN" sz="2400">
                <a:ea typeface="+mn-lt"/>
                <a:cs typeface="+mn-lt"/>
                <a:hlinkClick r:id="rId4"/>
              </a:rPr>
              <a:t>https://crucialbits.com/blog/llm-customizations-prompt-engineering-rag-fine-tuning/</a:t>
            </a:r>
            <a:endParaRPr lang="zh-CN" sz="2400">
              <a:ea typeface="等线"/>
            </a:endParaRPr>
          </a:p>
          <a:p>
            <a:r>
              <a:rPr lang="zh-CN" sz="2400">
                <a:ea typeface="+mn-lt"/>
                <a:cs typeface="+mn-lt"/>
              </a:rPr>
              <a:t>IBM. (n.d.). </a:t>
            </a:r>
            <a:r>
              <a:rPr lang="zh-CN" sz="2400" b="1">
                <a:ea typeface="+mn-lt"/>
                <a:cs typeface="+mn-lt"/>
              </a:rPr>
              <a:t>Fine-Tuning</a:t>
            </a:r>
            <a:r>
              <a:rPr lang="zh-CN" sz="2400">
                <a:ea typeface="+mn-lt"/>
                <a:cs typeface="+mn-lt"/>
              </a:rPr>
              <a:t>. Retrieved from </a:t>
            </a:r>
            <a:r>
              <a:rPr lang="zh-CN" sz="2400">
                <a:ea typeface="+mn-lt"/>
                <a:cs typeface="+mn-lt"/>
                <a:hlinkClick r:id="rId5"/>
              </a:rPr>
              <a:t>https://www.ibm.com/topics/fine-tuning</a:t>
            </a:r>
          </a:p>
          <a:p>
            <a:pPr>
              <a:lnSpc>
                <a:spcPct val="70000"/>
              </a:lnSpc>
            </a:pPr>
            <a:r>
              <a:rPr lang="zh-CN" altLang="en-US" sz="2400">
                <a:solidFill>
                  <a:srgbClr val="000000"/>
                </a:solidFill>
                <a:latin typeface="Aptos"/>
                <a:ea typeface="+mn-lt"/>
                <a:cs typeface="Arial"/>
              </a:rPr>
              <a:t>RAG vs Fine-Tuning vs Prompt Engineering (n.d.) Retrived from https://www.k2view.com/blog/rag-vs-fine-tuning-vs-prompt-engineering/#RAG-vs-fine-tuning-vs-prompt-engineering-compared</a:t>
            </a:r>
            <a:endParaRPr lang="zh-CN" altLang="en-US" sz="2400">
              <a:solidFill>
                <a:srgbClr val="000000"/>
              </a:solidFill>
              <a:latin typeface="Aptos"/>
              <a:ea typeface="+mn-lt"/>
              <a:cs typeface="+mn-lt"/>
            </a:endParaRPr>
          </a:p>
          <a:p>
            <a:pPr>
              <a:lnSpc>
                <a:spcPct val="70000"/>
              </a:lnSpc>
            </a:pPr>
            <a:r>
              <a:rPr lang="en-US" altLang="zh-CN" sz="2400">
                <a:solidFill>
                  <a:srgbClr val="000000"/>
                </a:solidFill>
                <a:latin typeface="Aptos"/>
                <a:ea typeface="+mn-lt"/>
                <a:cs typeface="Arial"/>
              </a:rPr>
              <a:t>LLM</a:t>
            </a:r>
            <a:r>
              <a:rPr lang="zh-CN" sz="2400">
                <a:solidFill>
                  <a:srgbClr val="000000"/>
                </a:solidFill>
                <a:latin typeface="Aptos"/>
                <a:ea typeface="+mn-lt"/>
                <a:cs typeface="Arial"/>
              </a:rPr>
              <a:t> </a:t>
            </a:r>
            <a:r>
              <a:rPr lang="en-US" altLang="zh-CN" sz="2400">
                <a:solidFill>
                  <a:srgbClr val="000000"/>
                </a:solidFill>
                <a:latin typeface="Aptos"/>
                <a:ea typeface="+mn-lt"/>
                <a:cs typeface="Arial"/>
              </a:rPr>
              <a:t>customizations:</a:t>
            </a:r>
            <a:r>
              <a:rPr lang="zh-CN" sz="2400">
                <a:solidFill>
                  <a:srgbClr val="000000"/>
                </a:solidFill>
                <a:latin typeface="Aptos"/>
                <a:ea typeface="+mn-lt"/>
                <a:cs typeface="Arial"/>
              </a:rPr>
              <a:t> </a:t>
            </a:r>
            <a:r>
              <a:rPr lang="en-US" altLang="zh-CN" sz="2400">
                <a:solidFill>
                  <a:srgbClr val="000000"/>
                </a:solidFill>
                <a:latin typeface="Aptos"/>
                <a:ea typeface="+mn-lt"/>
                <a:cs typeface="Arial"/>
              </a:rPr>
              <a:t>Prompt</a:t>
            </a:r>
            <a:r>
              <a:rPr lang="zh-CN" sz="2400">
                <a:solidFill>
                  <a:srgbClr val="000000"/>
                </a:solidFill>
                <a:latin typeface="Aptos"/>
                <a:ea typeface="+mn-lt"/>
                <a:cs typeface="Arial"/>
              </a:rPr>
              <a:t> </a:t>
            </a:r>
            <a:r>
              <a:rPr lang="en-US" altLang="zh-CN" sz="2400">
                <a:solidFill>
                  <a:srgbClr val="000000"/>
                </a:solidFill>
                <a:latin typeface="Aptos"/>
                <a:ea typeface="+mn-lt"/>
                <a:cs typeface="Arial"/>
              </a:rPr>
              <a:t>Engineering,</a:t>
            </a:r>
            <a:r>
              <a:rPr lang="zh-CN" sz="2400">
                <a:solidFill>
                  <a:srgbClr val="000000"/>
                </a:solidFill>
                <a:latin typeface="Aptos"/>
                <a:ea typeface="+mn-lt"/>
                <a:cs typeface="Arial"/>
              </a:rPr>
              <a:t> </a:t>
            </a:r>
            <a:r>
              <a:rPr lang="en-US" altLang="zh-CN" sz="2400">
                <a:solidFill>
                  <a:srgbClr val="000000"/>
                </a:solidFill>
                <a:latin typeface="Aptos"/>
                <a:ea typeface="+mn-lt"/>
                <a:cs typeface="Arial"/>
              </a:rPr>
              <a:t>RAG</a:t>
            </a:r>
            <a:r>
              <a:rPr lang="zh-CN" sz="2400">
                <a:solidFill>
                  <a:srgbClr val="000000"/>
                </a:solidFill>
                <a:latin typeface="Aptos"/>
                <a:ea typeface="+mn-lt"/>
                <a:cs typeface="Arial"/>
              </a:rPr>
              <a:t> </a:t>
            </a:r>
            <a:r>
              <a:rPr lang="en-US" altLang="zh-CN" sz="2400">
                <a:solidFill>
                  <a:srgbClr val="000000"/>
                </a:solidFill>
                <a:latin typeface="Aptos"/>
                <a:ea typeface="+mn-lt"/>
                <a:cs typeface="Arial"/>
              </a:rPr>
              <a:t>&amp;</a:t>
            </a:r>
            <a:r>
              <a:rPr lang="zh-CN" sz="2400">
                <a:solidFill>
                  <a:srgbClr val="000000"/>
                </a:solidFill>
                <a:latin typeface="Aptos"/>
                <a:ea typeface="+mn-lt"/>
                <a:cs typeface="Arial"/>
              </a:rPr>
              <a:t> </a:t>
            </a:r>
            <a:r>
              <a:rPr lang="en-US" altLang="zh-CN" sz="2400">
                <a:solidFill>
                  <a:srgbClr val="000000"/>
                </a:solidFill>
                <a:latin typeface="Aptos"/>
                <a:ea typeface="+mn-lt"/>
                <a:cs typeface="Arial"/>
              </a:rPr>
              <a:t>Fine-Tuning (n.d.) </a:t>
            </a:r>
            <a:r>
              <a:rPr lang="en-US" altLang="zh-CN" sz="2400" err="1">
                <a:solidFill>
                  <a:srgbClr val="000000"/>
                </a:solidFill>
                <a:latin typeface="Aptos"/>
                <a:ea typeface="+mn-lt"/>
                <a:cs typeface="Arial"/>
              </a:rPr>
              <a:t>Retrived</a:t>
            </a:r>
            <a:r>
              <a:rPr lang="en-US" altLang="zh-CN" sz="2400">
                <a:solidFill>
                  <a:srgbClr val="000000"/>
                </a:solidFill>
                <a:latin typeface="Aptos"/>
                <a:ea typeface="+mn-lt"/>
                <a:cs typeface="Arial"/>
              </a:rPr>
              <a:t> from </a:t>
            </a:r>
            <a:r>
              <a:rPr lang="zh-CN" sz="2400">
                <a:solidFill>
                  <a:srgbClr val="000000"/>
                </a:solidFill>
                <a:latin typeface="Aptos"/>
                <a:ea typeface="+mn-lt"/>
                <a:cs typeface="Arial"/>
              </a:rPr>
              <a:t>https://crucialbits.com/blog/llm-customizations-prompt-engineering-rag-fine-tuning/</a:t>
            </a:r>
            <a:br>
              <a:rPr lang="en-US"/>
            </a:br>
            <a:endParaRPr lang="en-US"/>
          </a:p>
        </p:txBody>
      </p:sp>
      <p:sp>
        <p:nvSpPr>
          <p:cNvPr id="7" name="Title 1">
            <a:extLst>
              <a:ext uri="{FF2B5EF4-FFF2-40B4-BE49-F238E27FC236}">
                <a16:creationId xmlns:a16="http://schemas.microsoft.com/office/drawing/2014/main" id="{4E3CE3C5-77A4-2D65-B81E-619F872EC243}"/>
              </a:ext>
            </a:extLst>
          </p:cNvPr>
          <p:cNvSpPr txBox="1">
            <a:spLocks/>
          </p:cNvSpPr>
          <p:nvPr/>
        </p:nvSpPr>
        <p:spPr>
          <a:xfrm>
            <a:off x="552199" y="2003174"/>
            <a:ext cx="6002110"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a:t>Reference</a:t>
            </a:r>
            <a:endParaRPr lang="en-US" sz="4000"/>
          </a:p>
        </p:txBody>
      </p:sp>
      <p:sp>
        <p:nvSpPr>
          <p:cNvPr id="2" name="文本框 1">
            <a:extLst>
              <a:ext uri="{FF2B5EF4-FFF2-40B4-BE49-F238E27FC236}">
                <a16:creationId xmlns:a16="http://schemas.microsoft.com/office/drawing/2014/main" id="{8AD91850-5C65-D463-268D-A8D900779564}"/>
              </a:ext>
            </a:extLst>
          </p:cNvPr>
          <p:cNvSpPr txBox="1"/>
          <p:nvPr/>
        </p:nvSpPr>
        <p:spPr>
          <a:xfrm>
            <a:off x="551290" y="632723"/>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4000" b="1">
                <a:latin typeface="+mj-lt"/>
              </a:rPr>
              <a:t>Q&amp;A</a:t>
            </a:r>
            <a:endParaRPr lang="zh-CN" altLang="en-US" sz="4000">
              <a:latin typeface="+mj-lt"/>
            </a:endParaRPr>
          </a:p>
        </p:txBody>
      </p:sp>
    </p:spTree>
    <p:extLst>
      <p:ext uri="{BB962C8B-B14F-4D97-AF65-F5344CB8AC3E}">
        <p14:creationId xmlns:p14="http://schemas.microsoft.com/office/powerpoint/2010/main" val="20037765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2082</Words>
  <Application>Microsoft Macintosh PowerPoint</Application>
  <PresentationFormat>Widescreen</PresentationFormat>
  <Paragraphs>166</Paragraphs>
  <Slides>9</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Arial,Sans-Serif</vt:lpstr>
      <vt:lpstr>等线</vt:lpstr>
      <vt:lpstr>等线 Light</vt:lpstr>
      <vt:lpstr>Aptos</vt:lpstr>
      <vt:lpstr>Aptos Display</vt:lpstr>
      <vt:lpstr>Arial</vt:lpstr>
      <vt:lpstr>Calibri</vt:lpstr>
      <vt:lpstr>Office Theme</vt:lpstr>
      <vt:lpstr>Understanding LLM Customization Techniques: Prompt Engineering, Fine-Tuning, and Retrieval-Augmented Generation</vt:lpstr>
      <vt:lpstr>Introduction to Large Language Models (LLMs)</vt:lpstr>
      <vt:lpstr>Prompt Engineering</vt:lpstr>
      <vt:lpstr>PowerPoint Presentation</vt:lpstr>
      <vt:lpstr>Retrieval-Augmented Generation (RAG)</vt:lpstr>
      <vt:lpstr>Comparison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Xuntian Lin</dc:creator>
  <cp:lastModifiedBy>Xuntian Lin</cp:lastModifiedBy>
  <cp:revision>1</cp:revision>
  <dcterms:created xsi:type="dcterms:W3CDTF">2024-10-29T21:23:38Z</dcterms:created>
  <dcterms:modified xsi:type="dcterms:W3CDTF">2024-10-31T23:29:12Z</dcterms:modified>
</cp:coreProperties>
</file>